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3" r:id="rId1"/>
  </p:sldMasterIdLst>
  <p:sldIdLst>
    <p:sldId id="257" r:id="rId2"/>
    <p:sldId id="260" r:id="rId3"/>
    <p:sldId id="271" r:id="rId4"/>
    <p:sldId id="272" r:id="rId5"/>
    <p:sldId id="259" r:id="rId6"/>
    <p:sldId id="262" r:id="rId7"/>
    <p:sldId id="270" r:id="rId8"/>
    <p:sldId id="261" r:id="rId9"/>
    <p:sldId id="263" r:id="rId10"/>
    <p:sldId id="273" r:id="rId11"/>
    <p:sldId id="264" r:id="rId12"/>
    <p:sldId id="274"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36775ED-0F3F-499A-B736-207EDD336D0E}">
          <p14:sldIdLst>
            <p14:sldId id="257"/>
            <p14:sldId id="260"/>
            <p14:sldId id="271"/>
            <p14:sldId id="272"/>
            <p14:sldId id="259"/>
            <p14:sldId id="262"/>
            <p14:sldId id="270"/>
            <p14:sldId id="261"/>
            <p14:sldId id="263"/>
            <p14:sldId id="273"/>
            <p14:sldId id="264"/>
            <p14:sldId id="27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5" d="100"/>
          <a:sy n="75" d="100"/>
        </p:scale>
        <p:origin x="58"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BD562B-B070-4387-9280-67D070A24171}"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F72A3ADE-8EB7-4A19-9C1D-9AB4EA8FE7E3}">
      <dgm:prSet/>
      <dgm:spPr/>
      <dgm:t>
        <a:bodyPr/>
        <a:lstStyle/>
        <a:p>
          <a:r>
            <a:rPr lang="hr-HR" i="1" baseline="0" dirty="0"/>
            <a:t>Jeste li isplanirali svoj današnji dan? Što?</a:t>
          </a:r>
          <a:endParaRPr lang="en-US" dirty="0"/>
        </a:p>
      </dgm:t>
    </dgm:pt>
    <dgm:pt modelId="{011A104F-A6AF-497F-9722-48968E45E8C5}" type="parTrans" cxnId="{868CE37D-1672-469B-9D8F-5D6BCB6E6292}">
      <dgm:prSet/>
      <dgm:spPr/>
      <dgm:t>
        <a:bodyPr/>
        <a:lstStyle/>
        <a:p>
          <a:endParaRPr lang="en-US"/>
        </a:p>
      </dgm:t>
    </dgm:pt>
    <dgm:pt modelId="{E4A0C410-B27E-45D6-BF2B-9CCED54074C1}" type="sibTrans" cxnId="{868CE37D-1672-469B-9D8F-5D6BCB6E6292}">
      <dgm:prSet/>
      <dgm:spPr/>
      <dgm:t>
        <a:bodyPr/>
        <a:lstStyle/>
        <a:p>
          <a:endParaRPr lang="en-US"/>
        </a:p>
      </dgm:t>
    </dgm:pt>
    <dgm:pt modelId="{468F7F72-37F1-4305-9ED8-4B3300510095}">
      <dgm:prSet/>
      <dgm:spPr/>
      <dgm:t>
        <a:bodyPr/>
        <a:lstStyle/>
        <a:p>
          <a:r>
            <a:rPr lang="hr-HR" i="1" baseline="0" dirty="0"/>
            <a:t>Koji je vaš plan za vikend?</a:t>
          </a:r>
          <a:endParaRPr lang="en-US" dirty="0"/>
        </a:p>
      </dgm:t>
    </dgm:pt>
    <dgm:pt modelId="{58A6AE00-A165-4242-846A-108D935644EF}" type="parTrans" cxnId="{7A6EA32C-D1D4-4785-A936-8741B07F8F72}">
      <dgm:prSet/>
      <dgm:spPr/>
      <dgm:t>
        <a:bodyPr/>
        <a:lstStyle/>
        <a:p>
          <a:endParaRPr lang="en-US"/>
        </a:p>
      </dgm:t>
    </dgm:pt>
    <dgm:pt modelId="{7B9D28E0-BC5F-4D00-8DF1-976A0F350C55}" type="sibTrans" cxnId="{7A6EA32C-D1D4-4785-A936-8741B07F8F72}">
      <dgm:prSet/>
      <dgm:spPr/>
      <dgm:t>
        <a:bodyPr/>
        <a:lstStyle/>
        <a:p>
          <a:endParaRPr lang="en-US"/>
        </a:p>
      </dgm:t>
    </dgm:pt>
    <dgm:pt modelId="{9169D7C0-4197-4B07-84DD-2CDD514FBAFC}">
      <dgm:prSet/>
      <dgm:spPr/>
      <dgm:t>
        <a:bodyPr/>
        <a:lstStyle/>
        <a:p>
          <a:r>
            <a:rPr lang="hr-HR" i="1" baseline="0" dirty="0"/>
            <a:t>Kako ćete znati je li plan uspješan?</a:t>
          </a:r>
          <a:endParaRPr lang="en-US" dirty="0"/>
        </a:p>
      </dgm:t>
    </dgm:pt>
    <dgm:pt modelId="{0E792579-693F-4F0D-88DD-EC425749D8FE}" type="parTrans" cxnId="{56C4DC52-32AF-4C2E-A6A5-D239A2D07F4E}">
      <dgm:prSet/>
      <dgm:spPr/>
      <dgm:t>
        <a:bodyPr/>
        <a:lstStyle/>
        <a:p>
          <a:endParaRPr lang="en-US"/>
        </a:p>
      </dgm:t>
    </dgm:pt>
    <dgm:pt modelId="{98098087-F0C0-4C8D-AFB8-7991608EFD79}" type="sibTrans" cxnId="{56C4DC52-32AF-4C2E-A6A5-D239A2D07F4E}">
      <dgm:prSet/>
      <dgm:spPr/>
      <dgm:t>
        <a:bodyPr/>
        <a:lstStyle/>
        <a:p>
          <a:endParaRPr lang="en-US"/>
        </a:p>
      </dgm:t>
    </dgm:pt>
    <dgm:pt modelId="{E45BC4A1-635F-49AF-AAE2-D32BB9BD0ADC}">
      <dgm:prSet/>
      <dgm:spPr/>
      <dgm:t>
        <a:bodyPr/>
        <a:lstStyle/>
        <a:p>
          <a:r>
            <a:rPr lang="hr-HR" i="1" baseline="0" dirty="0"/>
            <a:t>Imate li neke dugoročne planove? Koje?</a:t>
          </a:r>
          <a:endParaRPr lang="en-US" dirty="0"/>
        </a:p>
      </dgm:t>
    </dgm:pt>
    <dgm:pt modelId="{969AFEBA-1509-4A28-8129-D7F68386838E}" type="parTrans" cxnId="{5297B8C5-87EF-4BF4-9CDC-954D505E62D4}">
      <dgm:prSet/>
      <dgm:spPr/>
      <dgm:t>
        <a:bodyPr/>
        <a:lstStyle/>
        <a:p>
          <a:endParaRPr lang="en-US"/>
        </a:p>
      </dgm:t>
    </dgm:pt>
    <dgm:pt modelId="{3F87A4AF-AE11-41C7-B9ED-1404D993C2B5}" type="sibTrans" cxnId="{5297B8C5-87EF-4BF4-9CDC-954D505E62D4}">
      <dgm:prSet/>
      <dgm:spPr/>
      <dgm:t>
        <a:bodyPr/>
        <a:lstStyle/>
        <a:p>
          <a:endParaRPr lang="en-US"/>
        </a:p>
      </dgm:t>
    </dgm:pt>
    <dgm:pt modelId="{77EF3647-1449-4881-A105-AB89D2A8AE0E}" type="pres">
      <dgm:prSet presAssocID="{09BD562B-B070-4387-9280-67D070A24171}" presName="linear" presStyleCnt="0">
        <dgm:presLayoutVars>
          <dgm:animLvl val="lvl"/>
          <dgm:resizeHandles val="exact"/>
        </dgm:presLayoutVars>
      </dgm:prSet>
      <dgm:spPr/>
    </dgm:pt>
    <dgm:pt modelId="{BF167C18-9835-49F8-A70A-2DBFCEBD9CA7}" type="pres">
      <dgm:prSet presAssocID="{F72A3ADE-8EB7-4A19-9C1D-9AB4EA8FE7E3}" presName="parentText" presStyleLbl="node1" presStyleIdx="0" presStyleCnt="4">
        <dgm:presLayoutVars>
          <dgm:chMax val="0"/>
          <dgm:bulletEnabled val="1"/>
        </dgm:presLayoutVars>
      </dgm:prSet>
      <dgm:spPr/>
    </dgm:pt>
    <dgm:pt modelId="{A42C9742-EA95-4E25-9884-731D4502619E}" type="pres">
      <dgm:prSet presAssocID="{E4A0C410-B27E-45D6-BF2B-9CCED54074C1}" presName="spacer" presStyleCnt="0"/>
      <dgm:spPr/>
    </dgm:pt>
    <dgm:pt modelId="{F7125FE1-30C5-4664-81FD-0C2282A16E01}" type="pres">
      <dgm:prSet presAssocID="{468F7F72-37F1-4305-9ED8-4B3300510095}" presName="parentText" presStyleLbl="node1" presStyleIdx="1" presStyleCnt="4">
        <dgm:presLayoutVars>
          <dgm:chMax val="0"/>
          <dgm:bulletEnabled val="1"/>
        </dgm:presLayoutVars>
      </dgm:prSet>
      <dgm:spPr/>
    </dgm:pt>
    <dgm:pt modelId="{D4C1B7AA-8408-4164-8781-7E963DB2DDF1}" type="pres">
      <dgm:prSet presAssocID="{7B9D28E0-BC5F-4D00-8DF1-976A0F350C55}" presName="spacer" presStyleCnt="0"/>
      <dgm:spPr/>
    </dgm:pt>
    <dgm:pt modelId="{56560F21-0EEB-4812-9700-42C3259C48F9}" type="pres">
      <dgm:prSet presAssocID="{9169D7C0-4197-4B07-84DD-2CDD514FBAFC}" presName="parentText" presStyleLbl="node1" presStyleIdx="2" presStyleCnt="4">
        <dgm:presLayoutVars>
          <dgm:chMax val="0"/>
          <dgm:bulletEnabled val="1"/>
        </dgm:presLayoutVars>
      </dgm:prSet>
      <dgm:spPr/>
    </dgm:pt>
    <dgm:pt modelId="{B584E1D6-19C8-4D17-9A62-2822DFAF499B}" type="pres">
      <dgm:prSet presAssocID="{98098087-F0C0-4C8D-AFB8-7991608EFD79}" presName="spacer" presStyleCnt="0"/>
      <dgm:spPr/>
    </dgm:pt>
    <dgm:pt modelId="{147ED91C-87C6-4EE8-B601-F67D6F006889}" type="pres">
      <dgm:prSet presAssocID="{E45BC4A1-635F-49AF-AAE2-D32BB9BD0ADC}" presName="parentText" presStyleLbl="node1" presStyleIdx="3" presStyleCnt="4">
        <dgm:presLayoutVars>
          <dgm:chMax val="0"/>
          <dgm:bulletEnabled val="1"/>
        </dgm:presLayoutVars>
      </dgm:prSet>
      <dgm:spPr/>
    </dgm:pt>
  </dgm:ptLst>
  <dgm:cxnLst>
    <dgm:cxn modelId="{7A6EA32C-D1D4-4785-A936-8741B07F8F72}" srcId="{09BD562B-B070-4387-9280-67D070A24171}" destId="{468F7F72-37F1-4305-9ED8-4B3300510095}" srcOrd="1" destOrd="0" parTransId="{58A6AE00-A165-4242-846A-108D935644EF}" sibTransId="{7B9D28E0-BC5F-4D00-8DF1-976A0F350C55}"/>
    <dgm:cxn modelId="{787C7330-9A33-4F27-8B46-1A296A86F2B8}" type="presOf" srcId="{9169D7C0-4197-4B07-84DD-2CDD514FBAFC}" destId="{56560F21-0EEB-4812-9700-42C3259C48F9}" srcOrd="0" destOrd="0" presId="urn:microsoft.com/office/officeart/2005/8/layout/vList2"/>
    <dgm:cxn modelId="{90EBDD6B-6D5D-462F-8355-9BE71B7E0713}" type="presOf" srcId="{09BD562B-B070-4387-9280-67D070A24171}" destId="{77EF3647-1449-4881-A105-AB89D2A8AE0E}" srcOrd="0" destOrd="0" presId="urn:microsoft.com/office/officeart/2005/8/layout/vList2"/>
    <dgm:cxn modelId="{56C4DC52-32AF-4C2E-A6A5-D239A2D07F4E}" srcId="{09BD562B-B070-4387-9280-67D070A24171}" destId="{9169D7C0-4197-4B07-84DD-2CDD514FBAFC}" srcOrd="2" destOrd="0" parTransId="{0E792579-693F-4F0D-88DD-EC425749D8FE}" sibTransId="{98098087-F0C0-4C8D-AFB8-7991608EFD79}"/>
    <dgm:cxn modelId="{DD9D4454-0DFE-49E4-BA84-DEAD8D64BAF6}" type="presOf" srcId="{F72A3ADE-8EB7-4A19-9C1D-9AB4EA8FE7E3}" destId="{BF167C18-9835-49F8-A70A-2DBFCEBD9CA7}" srcOrd="0" destOrd="0" presId="urn:microsoft.com/office/officeart/2005/8/layout/vList2"/>
    <dgm:cxn modelId="{868CE37D-1672-469B-9D8F-5D6BCB6E6292}" srcId="{09BD562B-B070-4387-9280-67D070A24171}" destId="{F72A3ADE-8EB7-4A19-9C1D-9AB4EA8FE7E3}" srcOrd="0" destOrd="0" parTransId="{011A104F-A6AF-497F-9722-48968E45E8C5}" sibTransId="{E4A0C410-B27E-45D6-BF2B-9CCED54074C1}"/>
    <dgm:cxn modelId="{ED1E8AB0-ED1F-4A4E-BC6A-61C7ECC13264}" type="presOf" srcId="{E45BC4A1-635F-49AF-AAE2-D32BB9BD0ADC}" destId="{147ED91C-87C6-4EE8-B601-F67D6F006889}" srcOrd="0" destOrd="0" presId="urn:microsoft.com/office/officeart/2005/8/layout/vList2"/>
    <dgm:cxn modelId="{B99DC5B5-71C5-49D6-8A66-784B86B8B68B}" type="presOf" srcId="{468F7F72-37F1-4305-9ED8-4B3300510095}" destId="{F7125FE1-30C5-4664-81FD-0C2282A16E01}" srcOrd="0" destOrd="0" presId="urn:microsoft.com/office/officeart/2005/8/layout/vList2"/>
    <dgm:cxn modelId="{5297B8C5-87EF-4BF4-9CDC-954D505E62D4}" srcId="{09BD562B-B070-4387-9280-67D070A24171}" destId="{E45BC4A1-635F-49AF-AAE2-D32BB9BD0ADC}" srcOrd="3" destOrd="0" parTransId="{969AFEBA-1509-4A28-8129-D7F68386838E}" sibTransId="{3F87A4AF-AE11-41C7-B9ED-1404D993C2B5}"/>
    <dgm:cxn modelId="{E76AA00C-6862-462B-99FC-7E8D25E42E9C}" type="presParOf" srcId="{77EF3647-1449-4881-A105-AB89D2A8AE0E}" destId="{BF167C18-9835-49F8-A70A-2DBFCEBD9CA7}" srcOrd="0" destOrd="0" presId="urn:microsoft.com/office/officeart/2005/8/layout/vList2"/>
    <dgm:cxn modelId="{CD2AF684-6F7A-438F-9A0F-E77F29F50F9B}" type="presParOf" srcId="{77EF3647-1449-4881-A105-AB89D2A8AE0E}" destId="{A42C9742-EA95-4E25-9884-731D4502619E}" srcOrd="1" destOrd="0" presId="urn:microsoft.com/office/officeart/2005/8/layout/vList2"/>
    <dgm:cxn modelId="{54EEF073-BB88-4067-B447-3956EE5CD8E1}" type="presParOf" srcId="{77EF3647-1449-4881-A105-AB89D2A8AE0E}" destId="{F7125FE1-30C5-4664-81FD-0C2282A16E01}" srcOrd="2" destOrd="0" presId="urn:microsoft.com/office/officeart/2005/8/layout/vList2"/>
    <dgm:cxn modelId="{C6BAA862-A1CA-4DF0-9DBD-FFD635B941C9}" type="presParOf" srcId="{77EF3647-1449-4881-A105-AB89D2A8AE0E}" destId="{D4C1B7AA-8408-4164-8781-7E963DB2DDF1}" srcOrd="3" destOrd="0" presId="urn:microsoft.com/office/officeart/2005/8/layout/vList2"/>
    <dgm:cxn modelId="{6A22339D-C498-4D80-8F0A-BCBAC563C262}" type="presParOf" srcId="{77EF3647-1449-4881-A105-AB89D2A8AE0E}" destId="{56560F21-0EEB-4812-9700-42C3259C48F9}" srcOrd="4" destOrd="0" presId="urn:microsoft.com/office/officeart/2005/8/layout/vList2"/>
    <dgm:cxn modelId="{C5BF731E-DF35-4EDC-BF14-963959749205}" type="presParOf" srcId="{77EF3647-1449-4881-A105-AB89D2A8AE0E}" destId="{B584E1D6-19C8-4D17-9A62-2822DFAF499B}" srcOrd="5" destOrd="0" presId="urn:microsoft.com/office/officeart/2005/8/layout/vList2"/>
    <dgm:cxn modelId="{AD5F6A38-40C2-4A11-8035-1E53421A766F}" type="presParOf" srcId="{77EF3647-1449-4881-A105-AB89D2A8AE0E}" destId="{147ED91C-87C6-4EE8-B601-F67D6F006889}"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4616AE-D06E-4B6E-A9E4-A0ABA721E01B}"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7F5E3B4A-18D4-4CDD-AC43-968281731106}">
      <dgm:prSet/>
      <dgm:spPr/>
      <dgm:t>
        <a:bodyPr/>
        <a:lstStyle/>
        <a:p>
          <a:r>
            <a:rPr lang="hr-HR" dirty="0"/>
            <a:t>Planiranje i predviđanje nisu identične aktivnosti  </a:t>
          </a:r>
          <a:endParaRPr lang="en-US" dirty="0"/>
        </a:p>
      </dgm:t>
    </dgm:pt>
    <dgm:pt modelId="{477EC1A1-3F2E-41FC-A528-FE6A4DA6E98E}" type="parTrans" cxnId="{AD4A1AD2-D2FF-42A3-9B7F-C6AC64C2DDE9}">
      <dgm:prSet/>
      <dgm:spPr/>
      <dgm:t>
        <a:bodyPr/>
        <a:lstStyle/>
        <a:p>
          <a:endParaRPr lang="en-US"/>
        </a:p>
      </dgm:t>
    </dgm:pt>
    <dgm:pt modelId="{282A0FE2-1814-4277-AD98-6ABB8F0C9E9F}" type="sibTrans" cxnId="{AD4A1AD2-D2FF-42A3-9B7F-C6AC64C2DDE9}">
      <dgm:prSet/>
      <dgm:spPr/>
      <dgm:t>
        <a:bodyPr/>
        <a:lstStyle/>
        <a:p>
          <a:endParaRPr lang="en-US"/>
        </a:p>
      </dgm:t>
    </dgm:pt>
    <dgm:pt modelId="{CE9373B3-7C63-47F0-927B-FB3B1FC7B9EB}">
      <dgm:prSet/>
      <dgm:spPr/>
      <dgm:t>
        <a:bodyPr/>
        <a:lstStyle/>
        <a:p>
          <a:r>
            <a:rPr lang="hr-HR" dirty="0"/>
            <a:t>PREDVIĐANJE – pasivno očekivanje budućih događaja</a:t>
          </a:r>
          <a:endParaRPr lang="en-US" dirty="0"/>
        </a:p>
      </dgm:t>
    </dgm:pt>
    <dgm:pt modelId="{7F995F13-9CBF-42F7-9074-AE396A842845}" type="parTrans" cxnId="{BFFC51E4-5EF2-443A-9F32-A899C34C7A1F}">
      <dgm:prSet/>
      <dgm:spPr/>
      <dgm:t>
        <a:bodyPr/>
        <a:lstStyle/>
        <a:p>
          <a:endParaRPr lang="en-US"/>
        </a:p>
      </dgm:t>
    </dgm:pt>
    <dgm:pt modelId="{D34AE440-1507-45AB-A4DC-60796DA9E260}" type="sibTrans" cxnId="{BFFC51E4-5EF2-443A-9F32-A899C34C7A1F}">
      <dgm:prSet/>
      <dgm:spPr/>
      <dgm:t>
        <a:bodyPr/>
        <a:lstStyle/>
        <a:p>
          <a:endParaRPr lang="en-US"/>
        </a:p>
      </dgm:t>
    </dgm:pt>
    <dgm:pt modelId="{A103EFEF-4BD2-477E-9F13-E70F363E6CB6}">
      <dgm:prSet/>
      <dgm:spPr/>
      <dgm:t>
        <a:bodyPr/>
        <a:lstStyle/>
        <a:p>
          <a:r>
            <a:rPr lang="hr-HR" dirty="0"/>
            <a:t>PLANIRANJE – aktivno odabiranje sredstava i postupka za ostvarenje cilja</a:t>
          </a:r>
          <a:endParaRPr lang="en-US" dirty="0"/>
        </a:p>
      </dgm:t>
    </dgm:pt>
    <dgm:pt modelId="{7649CB3B-6084-4A77-8AE6-E03CA323F065}" type="parTrans" cxnId="{2D4A2881-3380-4A48-9D2F-6F4F4D58211A}">
      <dgm:prSet/>
      <dgm:spPr/>
      <dgm:t>
        <a:bodyPr/>
        <a:lstStyle/>
        <a:p>
          <a:endParaRPr lang="en-US"/>
        </a:p>
      </dgm:t>
    </dgm:pt>
    <dgm:pt modelId="{A59470F5-93E0-47F7-B1DD-5EB827B5A9CB}" type="sibTrans" cxnId="{2D4A2881-3380-4A48-9D2F-6F4F4D58211A}">
      <dgm:prSet/>
      <dgm:spPr/>
      <dgm:t>
        <a:bodyPr/>
        <a:lstStyle/>
        <a:p>
          <a:endParaRPr lang="en-US"/>
        </a:p>
      </dgm:t>
    </dgm:pt>
    <dgm:pt modelId="{4C3A0033-D860-43BD-B3FA-FEE1A0FF9794}" type="pres">
      <dgm:prSet presAssocID="{904616AE-D06E-4B6E-A9E4-A0ABA721E01B}" presName="linear" presStyleCnt="0">
        <dgm:presLayoutVars>
          <dgm:animLvl val="lvl"/>
          <dgm:resizeHandles val="exact"/>
        </dgm:presLayoutVars>
      </dgm:prSet>
      <dgm:spPr/>
    </dgm:pt>
    <dgm:pt modelId="{9336E059-C247-4219-9062-BE3D9B64F49B}" type="pres">
      <dgm:prSet presAssocID="{7F5E3B4A-18D4-4CDD-AC43-968281731106}" presName="parentText" presStyleLbl="node1" presStyleIdx="0" presStyleCnt="3">
        <dgm:presLayoutVars>
          <dgm:chMax val="0"/>
          <dgm:bulletEnabled val="1"/>
        </dgm:presLayoutVars>
      </dgm:prSet>
      <dgm:spPr/>
    </dgm:pt>
    <dgm:pt modelId="{2D46FA99-6C06-483B-99EE-FC18733A4F08}" type="pres">
      <dgm:prSet presAssocID="{282A0FE2-1814-4277-AD98-6ABB8F0C9E9F}" presName="spacer" presStyleCnt="0"/>
      <dgm:spPr/>
    </dgm:pt>
    <dgm:pt modelId="{130D7AC5-7602-4C80-B559-6B54F1266113}" type="pres">
      <dgm:prSet presAssocID="{CE9373B3-7C63-47F0-927B-FB3B1FC7B9EB}" presName="parentText" presStyleLbl="node1" presStyleIdx="1" presStyleCnt="3">
        <dgm:presLayoutVars>
          <dgm:chMax val="0"/>
          <dgm:bulletEnabled val="1"/>
        </dgm:presLayoutVars>
      </dgm:prSet>
      <dgm:spPr/>
    </dgm:pt>
    <dgm:pt modelId="{64F6400A-0208-43CC-937A-B68DCC7A40E0}" type="pres">
      <dgm:prSet presAssocID="{D34AE440-1507-45AB-A4DC-60796DA9E260}" presName="spacer" presStyleCnt="0"/>
      <dgm:spPr/>
    </dgm:pt>
    <dgm:pt modelId="{16CE0287-0DE4-4A45-805D-2C1EAA1C9C8C}" type="pres">
      <dgm:prSet presAssocID="{A103EFEF-4BD2-477E-9F13-E70F363E6CB6}" presName="parentText" presStyleLbl="node1" presStyleIdx="2" presStyleCnt="3">
        <dgm:presLayoutVars>
          <dgm:chMax val="0"/>
          <dgm:bulletEnabled val="1"/>
        </dgm:presLayoutVars>
      </dgm:prSet>
      <dgm:spPr/>
    </dgm:pt>
  </dgm:ptLst>
  <dgm:cxnLst>
    <dgm:cxn modelId="{4BE9112E-A84E-4864-AFE2-9D446B0D51B4}" type="presOf" srcId="{904616AE-D06E-4B6E-A9E4-A0ABA721E01B}" destId="{4C3A0033-D860-43BD-B3FA-FEE1A0FF9794}" srcOrd="0" destOrd="0" presId="urn:microsoft.com/office/officeart/2005/8/layout/vList2"/>
    <dgm:cxn modelId="{90E5476D-D32F-4291-8DB2-6EEF49E0D652}" type="presOf" srcId="{A103EFEF-4BD2-477E-9F13-E70F363E6CB6}" destId="{16CE0287-0DE4-4A45-805D-2C1EAA1C9C8C}" srcOrd="0" destOrd="0" presId="urn:microsoft.com/office/officeart/2005/8/layout/vList2"/>
    <dgm:cxn modelId="{2D4A2881-3380-4A48-9D2F-6F4F4D58211A}" srcId="{904616AE-D06E-4B6E-A9E4-A0ABA721E01B}" destId="{A103EFEF-4BD2-477E-9F13-E70F363E6CB6}" srcOrd="2" destOrd="0" parTransId="{7649CB3B-6084-4A77-8AE6-E03CA323F065}" sibTransId="{A59470F5-93E0-47F7-B1DD-5EB827B5A9CB}"/>
    <dgm:cxn modelId="{82619D89-F9D4-49F5-98B6-F12C415EB5B2}" type="presOf" srcId="{CE9373B3-7C63-47F0-927B-FB3B1FC7B9EB}" destId="{130D7AC5-7602-4C80-B559-6B54F1266113}" srcOrd="0" destOrd="0" presId="urn:microsoft.com/office/officeart/2005/8/layout/vList2"/>
    <dgm:cxn modelId="{92DD8DA8-29D2-4306-A8BC-C6D40C160DB8}" type="presOf" srcId="{7F5E3B4A-18D4-4CDD-AC43-968281731106}" destId="{9336E059-C247-4219-9062-BE3D9B64F49B}" srcOrd="0" destOrd="0" presId="urn:microsoft.com/office/officeart/2005/8/layout/vList2"/>
    <dgm:cxn modelId="{AD4A1AD2-D2FF-42A3-9B7F-C6AC64C2DDE9}" srcId="{904616AE-D06E-4B6E-A9E4-A0ABA721E01B}" destId="{7F5E3B4A-18D4-4CDD-AC43-968281731106}" srcOrd="0" destOrd="0" parTransId="{477EC1A1-3F2E-41FC-A528-FE6A4DA6E98E}" sibTransId="{282A0FE2-1814-4277-AD98-6ABB8F0C9E9F}"/>
    <dgm:cxn modelId="{BFFC51E4-5EF2-443A-9F32-A899C34C7A1F}" srcId="{904616AE-D06E-4B6E-A9E4-A0ABA721E01B}" destId="{CE9373B3-7C63-47F0-927B-FB3B1FC7B9EB}" srcOrd="1" destOrd="0" parTransId="{7F995F13-9CBF-42F7-9074-AE396A842845}" sibTransId="{D34AE440-1507-45AB-A4DC-60796DA9E260}"/>
    <dgm:cxn modelId="{E7167B9F-02C4-45DC-BD59-48EEF4A234DA}" type="presParOf" srcId="{4C3A0033-D860-43BD-B3FA-FEE1A0FF9794}" destId="{9336E059-C247-4219-9062-BE3D9B64F49B}" srcOrd="0" destOrd="0" presId="urn:microsoft.com/office/officeart/2005/8/layout/vList2"/>
    <dgm:cxn modelId="{98555701-3F9C-46C1-B656-4819514BCF72}" type="presParOf" srcId="{4C3A0033-D860-43BD-B3FA-FEE1A0FF9794}" destId="{2D46FA99-6C06-483B-99EE-FC18733A4F08}" srcOrd="1" destOrd="0" presId="urn:microsoft.com/office/officeart/2005/8/layout/vList2"/>
    <dgm:cxn modelId="{FA5F1F0D-F137-46E8-995F-E397BA0AB830}" type="presParOf" srcId="{4C3A0033-D860-43BD-B3FA-FEE1A0FF9794}" destId="{130D7AC5-7602-4C80-B559-6B54F1266113}" srcOrd="2" destOrd="0" presId="urn:microsoft.com/office/officeart/2005/8/layout/vList2"/>
    <dgm:cxn modelId="{443F124E-5E76-4710-A5F0-ABBCBFAD2254}" type="presParOf" srcId="{4C3A0033-D860-43BD-B3FA-FEE1A0FF9794}" destId="{64F6400A-0208-43CC-937A-B68DCC7A40E0}" srcOrd="3" destOrd="0" presId="urn:microsoft.com/office/officeart/2005/8/layout/vList2"/>
    <dgm:cxn modelId="{F1273DBB-86D0-4659-AFDA-24BCAF214BFC}" type="presParOf" srcId="{4C3A0033-D860-43BD-B3FA-FEE1A0FF9794}" destId="{16CE0287-0DE4-4A45-805D-2C1EAA1C9C8C}"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4ECEE79-E37F-46C8-B761-95E2016F847E}"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2C8099F1-DB90-48F3-8D47-4253B71BF32C}">
      <dgm:prSet custT="1"/>
      <dgm:spPr/>
      <dgm:t>
        <a:bodyPr/>
        <a:lstStyle/>
        <a:p>
          <a:r>
            <a:rPr lang="hr-HR" sz="3800" baseline="0" dirty="0"/>
            <a:t>Tri su temeljna pitanja kod planiranja:</a:t>
          </a:r>
          <a:endParaRPr lang="en-US" sz="3800" dirty="0"/>
        </a:p>
      </dgm:t>
    </dgm:pt>
    <dgm:pt modelId="{8A84BAAC-9215-431C-8A38-3C9B39CA2D05}" type="parTrans" cxnId="{D56E2601-6D17-441F-9AD0-D284F3AFA01F}">
      <dgm:prSet/>
      <dgm:spPr/>
      <dgm:t>
        <a:bodyPr/>
        <a:lstStyle/>
        <a:p>
          <a:endParaRPr lang="en-US"/>
        </a:p>
      </dgm:t>
    </dgm:pt>
    <dgm:pt modelId="{B2365651-524C-457B-879E-8F4DFCFBD535}" type="sibTrans" cxnId="{D56E2601-6D17-441F-9AD0-D284F3AFA01F}">
      <dgm:prSet/>
      <dgm:spPr/>
      <dgm:t>
        <a:bodyPr/>
        <a:lstStyle/>
        <a:p>
          <a:endParaRPr lang="en-US"/>
        </a:p>
      </dgm:t>
    </dgm:pt>
    <dgm:pt modelId="{DBEECCC9-E108-46D7-802D-4FBE91BDA5D9}">
      <dgm:prSet custT="1"/>
      <dgm:spPr/>
      <dgm:t>
        <a:bodyPr/>
        <a:lstStyle/>
        <a:p>
          <a:r>
            <a:rPr lang="hr-HR" sz="3800" i="1" baseline="0" dirty="0"/>
            <a:t>Gdje smo sada?</a:t>
          </a:r>
          <a:endParaRPr lang="en-US" sz="3800" dirty="0"/>
        </a:p>
      </dgm:t>
    </dgm:pt>
    <dgm:pt modelId="{4F13FF66-B24C-455C-8844-58709DB904BC}" type="parTrans" cxnId="{AAD58FD1-B419-480F-8985-3E6E4821D231}">
      <dgm:prSet/>
      <dgm:spPr/>
      <dgm:t>
        <a:bodyPr/>
        <a:lstStyle/>
        <a:p>
          <a:endParaRPr lang="en-US"/>
        </a:p>
      </dgm:t>
    </dgm:pt>
    <dgm:pt modelId="{5C2BED20-1252-4342-A968-BE1B9BCC3E18}" type="sibTrans" cxnId="{AAD58FD1-B419-480F-8985-3E6E4821D231}">
      <dgm:prSet/>
      <dgm:spPr/>
      <dgm:t>
        <a:bodyPr/>
        <a:lstStyle/>
        <a:p>
          <a:endParaRPr lang="en-US"/>
        </a:p>
      </dgm:t>
    </dgm:pt>
    <dgm:pt modelId="{D05C4556-DACB-40C5-8275-D269FF75EA76}">
      <dgm:prSet custT="1"/>
      <dgm:spPr/>
      <dgm:t>
        <a:bodyPr/>
        <a:lstStyle/>
        <a:p>
          <a:r>
            <a:rPr lang="hr-HR" sz="3800" i="1" baseline="0" dirty="0"/>
            <a:t>Kamo želimo stići?</a:t>
          </a:r>
          <a:endParaRPr lang="en-US" sz="3800" dirty="0"/>
        </a:p>
      </dgm:t>
    </dgm:pt>
    <dgm:pt modelId="{BC6041CD-157E-4D5B-BC4C-46DC5DB172BE}" type="parTrans" cxnId="{6CDD76E0-7B7B-46C8-AA2E-1B3E9D797B7D}">
      <dgm:prSet/>
      <dgm:spPr/>
      <dgm:t>
        <a:bodyPr/>
        <a:lstStyle/>
        <a:p>
          <a:endParaRPr lang="en-US"/>
        </a:p>
      </dgm:t>
    </dgm:pt>
    <dgm:pt modelId="{0F2E716E-C30A-41D9-BA28-A9E7CC056867}" type="sibTrans" cxnId="{6CDD76E0-7B7B-46C8-AA2E-1B3E9D797B7D}">
      <dgm:prSet/>
      <dgm:spPr/>
      <dgm:t>
        <a:bodyPr/>
        <a:lstStyle/>
        <a:p>
          <a:endParaRPr lang="en-US"/>
        </a:p>
      </dgm:t>
    </dgm:pt>
    <dgm:pt modelId="{449D347B-F245-4E26-8824-6F53155E922E}">
      <dgm:prSet custT="1"/>
      <dgm:spPr/>
      <dgm:t>
        <a:bodyPr/>
        <a:lstStyle/>
        <a:p>
          <a:r>
            <a:rPr lang="hr-HR" sz="3800" i="1" baseline="0" dirty="0"/>
            <a:t>Kako to želimo postići?</a:t>
          </a:r>
          <a:endParaRPr lang="en-US" sz="3800" dirty="0"/>
        </a:p>
      </dgm:t>
    </dgm:pt>
    <dgm:pt modelId="{98099C99-E645-4672-9359-BCD6EBA7B7CD}" type="parTrans" cxnId="{CDBE7B08-E628-445B-8CED-8794943D3C06}">
      <dgm:prSet/>
      <dgm:spPr/>
      <dgm:t>
        <a:bodyPr/>
        <a:lstStyle/>
        <a:p>
          <a:endParaRPr lang="en-US"/>
        </a:p>
      </dgm:t>
    </dgm:pt>
    <dgm:pt modelId="{1FAA519F-9C97-4843-B771-CDAFCA79556D}" type="sibTrans" cxnId="{CDBE7B08-E628-445B-8CED-8794943D3C06}">
      <dgm:prSet/>
      <dgm:spPr/>
      <dgm:t>
        <a:bodyPr/>
        <a:lstStyle/>
        <a:p>
          <a:endParaRPr lang="en-US"/>
        </a:p>
      </dgm:t>
    </dgm:pt>
    <dgm:pt modelId="{FD94C415-4D83-43C1-85A9-0449D63E7659}" type="pres">
      <dgm:prSet presAssocID="{54ECEE79-E37F-46C8-B761-95E2016F847E}" presName="linear" presStyleCnt="0">
        <dgm:presLayoutVars>
          <dgm:animLvl val="lvl"/>
          <dgm:resizeHandles val="exact"/>
        </dgm:presLayoutVars>
      </dgm:prSet>
      <dgm:spPr/>
    </dgm:pt>
    <dgm:pt modelId="{034391AF-1846-4BF1-8CA5-5046558FB0DE}" type="pres">
      <dgm:prSet presAssocID="{2C8099F1-DB90-48F3-8D47-4253B71BF32C}" presName="parentText" presStyleLbl="node1" presStyleIdx="0" presStyleCnt="1">
        <dgm:presLayoutVars>
          <dgm:chMax val="0"/>
          <dgm:bulletEnabled val="1"/>
        </dgm:presLayoutVars>
      </dgm:prSet>
      <dgm:spPr/>
    </dgm:pt>
    <dgm:pt modelId="{F3367C0E-F94A-41CE-8705-03E5C5572F1C}" type="pres">
      <dgm:prSet presAssocID="{2C8099F1-DB90-48F3-8D47-4253B71BF32C}" presName="childText" presStyleLbl="revTx" presStyleIdx="0" presStyleCnt="1">
        <dgm:presLayoutVars>
          <dgm:bulletEnabled val="1"/>
        </dgm:presLayoutVars>
      </dgm:prSet>
      <dgm:spPr/>
    </dgm:pt>
  </dgm:ptLst>
  <dgm:cxnLst>
    <dgm:cxn modelId="{D56E2601-6D17-441F-9AD0-D284F3AFA01F}" srcId="{54ECEE79-E37F-46C8-B761-95E2016F847E}" destId="{2C8099F1-DB90-48F3-8D47-4253B71BF32C}" srcOrd="0" destOrd="0" parTransId="{8A84BAAC-9215-431C-8A38-3C9B39CA2D05}" sibTransId="{B2365651-524C-457B-879E-8F4DFCFBD535}"/>
    <dgm:cxn modelId="{A97CAF06-337B-4B56-9EC5-A62686AD4232}" type="presOf" srcId="{DBEECCC9-E108-46D7-802D-4FBE91BDA5D9}" destId="{F3367C0E-F94A-41CE-8705-03E5C5572F1C}" srcOrd="0" destOrd="0" presId="urn:microsoft.com/office/officeart/2005/8/layout/vList2"/>
    <dgm:cxn modelId="{CDBE7B08-E628-445B-8CED-8794943D3C06}" srcId="{2C8099F1-DB90-48F3-8D47-4253B71BF32C}" destId="{449D347B-F245-4E26-8824-6F53155E922E}" srcOrd="2" destOrd="0" parTransId="{98099C99-E645-4672-9359-BCD6EBA7B7CD}" sibTransId="{1FAA519F-9C97-4843-B771-CDAFCA79556D}"/>
    <dgm:cxn modelId="{B30A9262-804E-4041-B02A-870CA38B9BA6}" type="presOf" srcId="{54ECEE79-E37F-46C8-B761-95E2016F847E}" destId="{FD94C415-4D83-43C1-85A9-0449D63E7659}" srcOrd="0" destOrd="0" presId="urn:microsoft.com/office/officeart/2005/8/layout/vList2"/>
    <dgm:cxn modelId="{CBDE719E-F31B-4106-BF71-92C6559CB5C2}" type="presOf" srcId="{2C8099F1-DB90-48F3-8D47-4253B71BF32C}" destId="{034391AF-1846-4BF1-8CA5-5046558FB0DE}" srcOrd="0" destOrd="0" presId="urn:microsoft.com/office/officeart/2005/8/layout/vList2"/>
    <dgm:cxn modelId="{AAD58FD1-B419-480F-8985-3E6E4821D231}" srcId="{2C8099F1-DB90-48F3-8D47-4253B71BF32C}" destId="{DBEECCC9-E108-46D7-802D-4FBE91BDA5D9}" srcOrd="0" destOrd="0" parTransId="{4F13FF66-B24C-455C-8844-58709DB904BC}" sibTransId="{5C2BED20-1252-4342-A968-BE1B9BCC3E18}"/>
    <dgm:cxn modelId="{6CDD76E0-7B7B-46C8-AA2E-1B3E9D797B7D}" srcId="{2C8099F1-DB90-48F3-8D47-4253B71BF32C}" destId="{D05C4556-DACB-40C5-8275-D269FF75EA76}" srcOrd="1" destOrd="0" parTransId="{BC6041CD-157E-4D5B-BC4C-46DC5DB172BE}" sibTransId="{0F2E716E-C30A-41D9-BA28-A9E7CC056867}"/>
    <dgm:cxn modelId="{827842F1-79AA-47C1-9BD5-4373C7C6E0B4}" type="presOf" srcId="{449D347B-F245-4E26-8824-6F53155E922E}" destId="{F3367C0E-F94A-41CE-8705-03E5C5572F1C}" srcOrd="0" destOrd="2" presId="urn:microsoft.com/office/officeart/2005/8/layout/vList2"/>
    <dgm:cxn modelId="{7C1417F5-9C7B-46BF-89AA-E1EFC2716D7A}" type="presOf" srcId="{D05C4556-DACB-40C5-8275-D269FF75EA76}" destId="{F3367C0E-F94A-41CE-8705-03E5C5572F1C}" srcOrd="0" destOrd="1" presId="urn:microsoft.com/office/officeart/2005/8/layout/vList2"/>
    <dgm:cxn modelId="{B32D052A-B6D6-4BB8-B3B4-8459E5F0E4E5}" type="presParOf" srcId="{FD94C415-4D83-43C1-85A9-0449D63E7659}" destId="{034391AF-1846-4BF1-8CA5-5046558FB0DE}" srcOrd="0" destOrd="0" presId="urn:microsoft.com/office/officeart/2005/8/layout/vList2"/>
    <dgm:cxn modelId="{E59BD0A3-0058-4110-BAC9-3817637DE0AF}" type="presParOf" srcId="{FD94C415-4D83-43C1-85A9-0449D63E7659}" destId="{F3367C0E-F94A-41CE-8705-03E5C5572F1C}"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41F3C46-2509-470B-8996-B97A9836066B}" type="doc">
      <dgm:prSet loTypeId="urn:microsoft.com/office/officeart/2005/8/layout/hierarchy1" loCatId="hierarchy" qsTypeId="urn:microsoft.com/office/officeart/2005/8/quickstyle/simple4" qsCatId="simple" csTypeId="urn:microsoft.com/office/officeart/2005/8/colors/colorful5" csCatId="colorful"/>
      <dgm:spPr/>
      <dgm:t>
        <a:bodyPr/>
        <a:lstStyle/>
        <a:p>
          <a:endParaRPr lang="en-US"/>
        </a:p>
      </dgm:t>
    </dgm:pt>
    <dgm:pt modelId="{2FC85112-BBD0-4572-A84C-99289C9B9233}">
      <dgm:prSet custT="1"/>
      <dgm:spPr/>
      <dgm:t>
        <a:bodyPr/>
        <a:lstStyle/>
        <a:p>
          <a:r>
            <a:rPr lang="hr-HR" sz="2400" baseline="0" dirty="0"/>
            <a:t>Prednosti planiranja:</a:t>
          </a:r>
          <a:endParaRPr lang="en-US" sz="2400" dirty="0"/>
        </a:p>
      </dgm:t>
    </dgm:pt>
    <dgm:pt modelId="{1C53F62D-53DF-49F2-8A66-742B0CCA57A9}" type="parTrans" cxnId="{24D047E4-F9BD-43FC-AFEC-8FF3CA33A51B}">
      <dgm:prSet/>
      <dgm:spPr/>
      <dgm:t>
        <a:bodyPr/>
        <a:lstStyle/>
        <a:p>
          <a:endParaRPr lang="en-US"/>
        </a:p>
      </dgm:t>
    </dgm:pt>
    <dgm:pt modelId="{58482FB1-FA9F-4CA3-AE98-91B2AF2744BC}" type="sibTrans" cxnId="{24D047E4-F9BD-43FC-AFEC-8FF3CA33A51B}">
      <dgm:prSet/>
      <dgm:spPr/>
      <dgm:t>
        <a:bodyPr/>
        <a:lstStyle/>
        <a:p>
          <a:endParaRPr lang="en-US"/>
        </a:p>
      </dgm:t>
    </dgm:pt>
    <dgm:pt modelId="{5F6FCCBF-0C11-46F6-BE44-D6F9EB4358A4}">
      <dgm:prSet custT="1"/>
      <dgm:spPr/>
      <dgm:t>
        <a:bodyPr/>
        <a:lstStyle/>
        <a:p>
          <a:r>
            <a:rPr lang="hr-HR" sz="2400" baseline="0" dirty="0"/>
            <a:t>Predviđanje poslovnih događaja</a:t>
          </a:r>
          <a:endParaRPr lang="en-US" sz="2400" dirty="0"/>
        </a:p>
      </dgm:t>
    </dgm:pt>
    <dgm:pt modelId="{4E6C3A74-099F-47B4-BE1D-035F82FD7D94}" type="parTrans" cxnId="{2AC3F141-A841-41A1-86EC-24F97DAFB4A6}">
      <dgm:prSet/>
      <dgm:spPr/>
      <dgm:t>
        <a:bodyPr/>
        <a:lstStyle/>
        <a:p>
          <a:endParaRPr lang="en-US"/>
        </a:p>
      </dgm:t>
    </dgm:pt>
    <dgm:pt modelId="{215C876E-08E7-41F7-BCAA-99B0EF846665}" type="sibTrans" cxnId="{2AC3F141-A841-41A1-86EC-24F97DAFB4A6}">
      <dgm:prSet/>
      <dgm:spPr/>
      <dgm:t>
        <a:bodyPr/>
        <a:lstStyle/>
        <a:p>
          <a:endParaRPr lang="en-US"/>
        </a:p>
      </dgm:t>
    </dgm:pt>
    <dgm:pt modelId="{8B240CCF-5846-46A9-AC38-8F6E77B80888}">
      <dgm:prSet custT="1"/>
      <dgm:spPr/>
      <dgm:t>
        <a:bodyPr/>
        <a:lstStyle/>
        <a:p>
          <a:r>
            <a:rPr lang="hr-HR" sz="2400" baseline="0" dirty="0"/>
            <a:t>Promjene u proizvodnji, uvođenje novih proizvoda</a:t>
          </a:r>
          <a:endParaRPr lang="en-US" sz="2400" dirty="0"/>
        </a:p>
      </dgm:t>
    </dgm:pt>
    <dgm:pt modelId="{618A05E4-BE59-4C5B-8D16-686B4DD8E6CF}" type="parTrans" cxnId="{6EAEE495-5E66-447D-AF6E-7D45C2F853BD}">
      <dgm:prSet/>
      <dgm:spPr/>
      <dgm:t>
        <a:bodyPr/>
        <a:lstStyle/>
        <a:p>
          <a:endParaRPr lang="en-US"/>
        </a:p>
      </dgm:t>
    </dgm:pt>
    <dgm:pt modelId="{E7A16571-C54C-441F-AEFC-1A12A1DA4327}" type="sibTrans" cxnId="{6EAEE495-5E66-447D-AF6E-7D45C2F853BD}">
      <dgm:prSet/>
      <dgm:spPr/>
      <dgm:t>
        <a:bodyPr/>
        <a:lstStyle/>
        <a:p>
          <a:endParaRPr lang="en-US"/>
        </a:p>
      </dgm:t>
    </dgm:pt>
    <dgm:pt modelId="{89A4D89D-1863-4978-B7F6-B5A12C8B8470}">
      <dgm:prSet custT="1"/>
      <dgm:spPr/>
      <dgm:t>
        <a:bodyPr/>
        <a:lstStyle/>
        <a:p>
          <a:r>
            <a:rPr lang="hr-HR" sz="2400" baseline="0" dirty="0"/>
            <a:t>Brze promjene</a:t>
          </a:r>
          <a:endParaRPr lang="en-US" sz="2400" dirty="0"/>
        </a:p>
      </dgm:t>
    </dgm:pt>
    <dgm:pt modelId="{F32DBF38-CB2B-40CF-9291-E29552C484DB}" type="parTrans" cxnId="{C5C3514E-25A9-4696-A805-86AE91335BFF}">
      <dgm:prSet/>
      <dgm:spPr/>
      <dgm:t>
        <a:bodyPr/>
        <a:lstStyle/>
        <a:p>
          <a:endParaRPr lang="en-US"/>
        </a:p>
      </dgm:t>
    </dgm:pt>
    <dgm:pt modelId="{4F8E94AB-B6C1-481F-8185-C5A527FBC72C}" type="sibTrans" cxnId="{C5C3514E-25A9-4696-A805-86AE91335BFF}">
      <dgm:prSet/>
      <dgm:spPr/>
      <dgm:t>
        <a:bodyPr/>
        <a:lstStyle/>
        <a:p>
          <a:endParaRPr lang="en-US"/>
        </a:p>
      </dgm:t>
    </dgm:pt>
    <dgm:pt modelId="{A69FB69A-6995-4966-A938-A9843AD4E5BA}">
      <dgm:prSet custT="1"/>
      <dgm:spPr/>
      <dgm:t>
        <a:bodyPr/>
        <a:lstStyle/>
        <a:p>
          <a:r>
            <a:rPr lang="hr-HR" sz="2400" baseline="0" dirty="0"/>
            <a:t>Smanjenje rizika</a:t>
          </a:r>
          <a:endParaRPr lang="en-US" sz="2400" dirty="0"/>
        </a:p>
      </dgm:t>
    </dgm:pt>
    <dgm:pt modelId="{DAD96DEB-52CD-4CA5-B2DB-0484789A8174}" type="parTrans" cxnId="{D4CB2249-059E-4087-894F-8665A630D527}">
      <dgm:prSet/>
      <dgm:spPr/>
      <dgm:t>
        <a:bodyPr/>
        <a:lstStyle/>
        <a:p>
          <a:endParaRPr lang="en-US"/>
        </a:p>
      </dgm:t>
    </dgm:pt>
    <dgm:pt modelId="{894FB03D-1292-4A0A-AD48-D0214F783BBA}" type="sibTrans" cxnId="{D4CB2249-059E-4087-894F-8665A630D527}">
      <dgm:prSet/>
      <dgm:spPr/>
      <dgm:t>
        <a:bodyPr/>
        <a:lstStyle/>
        <a:p>
          <a:endParaRPr lang="en-US"/>
        </a:p>
      </dgm:t>
    </dgm:pt>
    <dgm:pt modelId="{CF722E44-B548-44F6-8107-42C2076F75CF}" type="pres">
      <dgm:prSet presAssocID="{C41F3C46-2509-470B-8996-B97A9836066B}" presName="hierChild1" presStyleCnt="0">
        <dgm:presLayoutVars>
          <dgm:chPref val="1"/>
          <dgm:dir/>
          <dgm:animOne val="branch"/>
          <dgm:animLvl val="lvl"/>
          <dgm:resizeHandles/>
        </dgm:presLayoutVars>
      </dgm:prSet>
      <dgm:spPr/>
    </dgm:pt>
    <dgm:pt modelId="{8DC93CCA-CE5F-4ACB-A04B-E2A222297E3B}" type="pres">
      <dgm:prSet presAssocID="{2FC85112-BBD0-4572-A84C-99289C9B9233}" presName="hierRoot1" presStyleCnt="0"/>
      <dgm:spPr/>
    </dgm:pt>
    <dgm:pt modelId="{36ECD532-779F-4C4F-A7FE-EE722DE2ABBA}" type="pres">
      <dgm:prSet presAssocID="{2FC85112-BBD0-4572-A84C-99289C9B9233}" presName="composite" presStyleCnt="0"/>
      <dgm:spPr/>
    </dgm:pt>
    <dgm:pt modelId="{674FAF97-9E4D-4CF0-86F7-2E33071598BB}" type="pres">
      <dgm:prSet presAssocID="{2FC85112-BBD0-4572-A84C-99289C9B9233}" presName="background" presStyleLbl="node0" presStyleIdx="0" presStyleCnt="1"/>
      <dgm:spPr/>
    </dgm:pt>
    <dgm:pt modelId="{17EC9DB7-6E6A-496F-AE6F-B8369C32426B}" type="pres">
      <dgm:prSet presAssocID="{2FC85112-BBD0-4572-A84C-99289C9B9233}" presName="text" presStyleLbl="fgAcc0" presStyleIdx="0" presStyleCnt="1">
        <dgm:presLayoutVars>
          <dgm:chPref val="3"/>
        </dgm:presLayoutVars>
      </dgm:prSet>
      <dgm:spPr/>
    </dgm:pt>
    <dgm:pt modelId="{1E336917-B968-4B7E-ABC1-6C4DF601531D}" type="pres">
      <dgm:prSet presAssocID="{2FC85112-BBD0-4572-A84C-99289C9B9233}" presName="hierChild2" presStyleCnt="0"/>
      <dgm:spPr/>
    </dgm:pt>
    <dgm:pt modelId="{D0334BF9-DAA9-4B5B-AD23-1B9760CA633D}" type="pres">
      <dgm:prSet presAssocID="{4E6C3A74-099F-47B4-BE1D-035F82FD7D94}" presName="Name10" presStyleLbl="parChTrans1D2" presStyleIdx="0" presStyleCnt="4"/>
      <dgm:spPr/>
    </dgm:pt>
    <dgm:pt modelId="{7DB221CA-EA8F-4A14-B99D-D85EBC84DAA8}" type="pres">
      <dgm:prSet presAssocID="{5F6FCCBF-0C11-46F6-BE44-D6F9EB4358A4}" presName="hierRoot2" presStyleCnt="0"/>
      <dgm:spPr/>
    </dgm:pt>
    <dgm:pt modelId="{258A7B4A-BF83-40D1-B56C-40095F8C3022}" type="pres">
      <dgm:prSet presAssocID="{5F6FCCBF-0C11-46F6-BE44-D6F9EB4358A4}" presName="composite2" presStyleCnt="0"/>
      <dgm:spPr/>
    </dgm:pt>
    <dgm:pt modelId="{48C4B246-075D-4A72-98A3-4B4992DD2806}" type="pres">
      <dgm:prSet presAssocID="{5F6FCCBF-0C11-46F6-BE44-D6F9EB4358A4}" presName="background2" presStyleLbl="node2" presStyleIdx="0" presStyleCnt="4"/>
      <dgm:spPr/>
    </dgm:pt>
    <dgm:pt modelId="{954AE512-2EB3-4C3C-ADBB-DE0107545A87}" type="pres">
      <dgm:prSet presAssocID="{5F6FCCBF-0C11-46F6-BE44-D6F9EB4358A4}" presName="text2" presStyleLbl="fgAcc2" presStyleIdx="0" presStyleCnt="4">
        <dgm:presLayoutVars>
          <dgm:chPref val="3"/>
        </dgm:presLayoutVars>
      </dgm:prSet>
      <dgm:spPr/>
    </dgm:pt>
    <dgm:pt modelId="{2BC434B0-2932-4EF5-B0BA-A3349E9C94B3}" type="pres">
      <dgm:prSet presAssocID="{5F6FCCBF-0C11-46F6-BE44-D6F9EB4358A4}" presName="hierChild3" presStyleCnt="0"/>
      <dgm:spPr/>
    </dgm:pt>
    <dgm:pt modelId="{FB3AA480-4CB6-4CAD-B358-682491DAEEC2}" type="pres">
      <dgm:prSet presAssocID="{618A05E4-BE59-4C5B-8D16-686B4DD8E6CF}" presName="Name10" presStyleLbl="parChTrans1D2" presStyleIdx="1" presStyleCnt="4"/>
      <dgm:spPr/>
    </dgm:pt>
    <dgm:pt modelId="{DBBED56B-9D8F-4B57-BB28-0E366532524A}" type="pres">
      <dgm:prSet presAssocID="{8B240CCF-5846-46A9-AC38-8F6E77B80888}" presName="hierRoot2" presStyleCnt="0"/>
      <dgm:spPr/>
    </dgm:pt>
    <dgm:pt modelId="{8730905D-6459-4C72-A483-65885BD60F1C}" type="pres">
      <dgm:prSet presAssocID="{8B240CCF-5846-46A9-AC38-8F6E77B80888}" presName="composite2" presStyleCnt="0"/>
      <dgm:spPr/>
    </dgm:pt>
    <dgm:pt modelId="{B6406D85-9E26-40ED-BF19-8B3DCB310F2B}" type="pres">
      <dgm:prSet presAssocID="{8B240CCF-5846-46A9-AC38-8F6E77B80888}" presName="background2" presStyleLbl="node2" presStyleIdx="1" presStyleCnt="4"/>
      <dgm:spPr/>
    </dgm:pt>
    <dgm:pt modelId="{9115FAD3-485A-40A8-A7A6-462903B054C5}" type="pres">
      <dgm:prSet presAssocID="{8B240CCF-5846-46A9-AC38-8F6E77B80888}" presName="text2" presStyleLbl="fgAcc2" presStyleIdx="1" presStyleCnt="4">
        <dgm:presLayoutVars>
          <dgm:chPref val="3"/>
        </dgm:presLayoutVars>
      </dgm:prSet>
      <dgm:spPr/>
    </dgm:pt>
    <dgm:pt modelId="{7F5C1829-2D5E-4B28-ACAB-902D772FF0CD}" type="pres">
      <dgm:prSet presAssocID="{8B240CCF-5846-46A9-AC38-8F6E77B80888}" presName="hierChild3" presStyleCnt="0"/>
      <dgm:spPr/>
    </dgm:pt>
    <dgm:pt modelId="{E1DAE1C0-82D4-4D35-B870-C5C5F5400C7E}" type="pres">
      <dgm:prSet presAssocID="{F32DBF38-CB2B-40CF-9291-E29552C484DB}" presName="Name10" presStyleLbl="parChTrans1D2" presStyleIdx="2" presStyleCnt="4"/>
      <dgm:spPr/>
    </dgm:pt>
    <dgm:pt modelId="{256DD097-62AB-474C-8A29-F84DC14A9520}" type="pres">
      <dgm:prSet presAssocID="{89A4D89D-1863-4978-B7F6-B5A12C8B8470}" presName="hierRoot2" presStyleCnt="0"/>
      <dgm:spPr/>
    </dgm:pt>
    <dgm:pt modelId="{FE0CD2F1-556A-430E-B20A-AE2356E9FF8C}" type="pres">
      <dgm:prSet presAssocID="{89A4D89D-1863-4978-B7F6-B5A12C8B8470}" presName="composite2" presStyleCnt="0"/>
      <dgm:spPr/>
    </dgm:pt>
    <dgm:pt modelId="{5328A461-F3CB-444C-A4F7-217B497EF1A9}" type="pres">
      <dgm:prSet presAssocID="{89A4D89D-1863-4978-B7F6-B5A12C8B8470}" presName="background2" presStyleLbl="node2" presStyleIdx="2" presStyleCnt="4"/>
      <dgm:spPr/>
    </dgm:pt>
    <dgm:pt modelId="{DAA99FE6-B640-4C81-935C-58273224744D}" type="pres">
      <dgm:prSet presAssocID="{89A4D89D-1863-4978-B7F6-B5A12C8B8470}" presName="text2" presStyleLbl="fgAcc2" presStyleIdx="2" presStyleCnt="4">
        <dgm:presLayoutVars>
          <dgm:chPref val="3"/>
        </dgm:presLayoutVars>
      </dgm:prSet>
      <dgm:spPr/>
    </dgm:pt>
    <dgm:pt modelId="{0C7218AF-0D13-40FA-AA2A-3DD647C90DC5}" type="pres">
      <dgm:prSet presAssocID="{89A4D89D-1863-4978-B7F6-B5A12C8B8470}" presName="hierChild3" presStyleCnt="0"/>
      <dgm:spPr/>
    </dgm:pt>
    <dgm:pt modelId="{36D50186-75FC-422A-9E98-B3366C211A04}" type="pres">
      <dgm:prSet presAssocID="{DAD96DEB-52CD-4CA5-B2DB-0484789A8174}" presName="Name10" presStyleLbl="parChTrans1D2" presStyleIdx="3" presStyleCnt="4"/>
      <dgm:spPr/>
    </dgm:pt>
    <dgm:pt modelId="{F0CA1D1C-97EA-4788-AC01-A04AC1189F78}" type="pres">
      <dgm:prSet presAssocID="{A69FB69A-6995-4966-A938-A9843AD4E5BA}" presName="hierRoot2" presStyleCnt="0"/>
      <dgm:spPr/>
    </dgm:pt>
    <dgm:pt modelId="{5C0300F3-9A10-411B-AD06-090260A92A33}" type="pres">
      <dgm:prSet presAssocID="{A69FB69A-6995-4966-A938-A9843AD4E5BA}" presName="composite2" presStyleCnt="0"/>
      <dgm:spPr/>
    </dgm:pt>
    <dgm:pt modelId="{8561B8A1-27DA-4AA5-8004-DAF19F5E4703}" type="pres">
      <dgm:prSet presAssocID="{A69FB69A-6995-4966-A938-A9843AD4E5BA}" presName="background2" presStyleLbl="node2" presStyleIdx="3" presStyleCnt="4"/>
      <dgm:spPr/>
    </dgm:pt>
    <dgm:pt modelId="{196A12E6-D8ED-4CF5-AE1A-693F1B223939}" type="pres">
      <dgm:prSet presAssocID="{A69FB69A-6995-4966-A938-A9843AD4E5BA}" presName="text2" presStyleLbl="fgAcc2" presStyleIdx="3" presStyleCnt="4">
        <dgm:presLayoutVars>
          <dgm:chPref val="3"/>
        </dgm:presLayoutVars>
      </dgm:prSet>
      <dgm:spPr/>
    </dgm:pt>
    <dgm:pt modelId="{EBDCDC7E-88D0-417D-AE47-B04E72655BFE}" type="pres">
      <dgm:prSet presAssocID="{A69FB69A-6995-4966-A938-A9843AD4E5BA}" presName="hierChild3" presStyleCnt="0"/>
      <dgm:spPr/>
    </dgm:pt>
  </dgm:ptLst>
  <dgm:cxnLst>
    <dgm:cxn modelId="{578BFD28-6639-4671-8B5A-E14EA31B57D4}" type="presOf" srcId="{89A4D89D-1863-4978-B7F6-B5A12C8B8470}" destId="{DAA99FE6-B640-4C81-935C-58273224744D}" srcOrd="0" destOrd="0" presId="urn:microsoft.com/office/officeart/2005/8/layout/hierarchy1"/>
    <dgm:cxn modelId="{1A8A3035-7764-422C-AEB1-7171C2970374}" type="presOf" srcId="{618A05E4-BE59-4C5B-8D16-686B4DD8E6CF}" destId="{FB3AA480-4CB6-4CAD-B358-682491DAEEC2}" srcOrd="0" destOrd="0" presId="urn:microsoft.com/office/officeart/2005/8/layout/hierarchy1"/>
    <dgm:cxn modelId="{39BE0B5F-F77C-441F-8C99-1A7DD50380C1}" type="presOf" srcId="{8B240CCF-5846-46A9-AC38-8F6E77B80888}" destId="{9115FAD3-485A-40A8-A7A6-462903B054C5}" srcOrd="0" destOrd="0" presId="urn:microsoft.com/office/officeart/2005/8/layout/hierarchy1"/>
    <dgm:cxn modelId="{994D265F-53C6-4416-B280-703EE9D3AA16}" type="presOf" srcId="{A69FB69A-6995-4966-A938-A9843AD4E5BA}" destId="{196A12E6-D8ED-4CF5-AE1A-693F1B223939}" srcOrd="0" destOrd="0" presId="urn:microsoft.com/office/officeart/2005/8/layout/hierarchy1"/>
    <dgm:cxn modelId="{2AC3F141-A841-41A1-86EC-24F97DAFB4A6}" srcId="{2FC85112-BBD0-4572-A84C-99289C9B9233}" destId="{5F6FCCBF-0C11-46F6-BE44-D6F9EB4358A4}" srcOrd="0" destOrd="0" parTransId="{4E6C3A74-099F-47B4-BE1D-035F82FD7D94}" sibTransId="{215C876E-08E7-41F7-BCAA-99B0EF846665}"/>
    <dgm:cxn modelId="{D4CB2249-059E-4087-894F-8665A630D527}" srcId="{2FC85112-BBD0-4572-A84C-99289C9B9233}" destId="{A69FB69A-6995-4966-A938-A9843AD4E5BA}" srcOrd="3" destOrd="0" parTransId="{DAD96DEB-52CD-4CA5-B2DB-0484789A8174}" sibTransId="{894FB03D-1292-4A0A-AD48-D0214F783BBA}"/>
    <dgm:cxn modelId="{9B6D984B-D20B-4ADA-B6FC-2DA5CF9791D2}" type="presOf" srcId="{4E6C3A74-099F-47B4-BE1D-035F82FD7D94}" destId="{D0334BF9-DAA9-4B5B-AD23-1B9760CA633D}" srcOrd="0" destOrd="0" presId="urn:microsoft.com/office/officeart/2005/8/layout/hierarchy1"/>
    <dgm:cxn modelId="{42BC956D-EF2E-433F-8047-EE4197CC676E}" type="presOf" srcId="{5F6FCCBF-0C11-46F6-BE44-D6F9EB4358A4}" destId="{954AE512-2EB3-4C3C-ADBB-DE0107545A87}" srcOrd="0" destOrd="0" presId="urn:microsoft.com/office/officeart/2005/8/layout/hierarchy1"/>
    <dgm:cxn modelId="{C5C3514E-25A9-4696-A805-86AE91335BFF}" srcId="{2FC85112-BBD0-4572-A84C-99289C9B9233}" destId="{89A4D89D-1863-4978-B7F6-B5A12C8B8470}" srcOrd="2" destOrd="0" parTransId="{F32DBF38-CB2B-40CF-9291-E29552C484DB}" sibTransId="{4F8E94AB-B6C1-481F-8185-C5A527FBC72C}"/>
    <dgm:cxn modelId="{E3AF8B8D-1547-4AD6-A3D0-C1A6F2EE42EE}" type="presOf" srcId="{C41F3C46-2509-470B-8996-B97A9836066B}" destId="{CF722E44-B548-44F6-8107-42C2076F75CF}" srcOrd="0" destOrd="0" presId="urn:microsoft.com/office/officeart/2005/8/layout/hierarchy1"/>
    <dgm:cxn modelId="{6EAEE495-5E66-447D-AF6E-7D45C2F853BD}" srcId="{2FC85112-BBD0-4572-A84C-99289C9B9233}" destId="{8B240CCF-5846-46A9-AC38-8F6E77B80888}" srcOrd="1" destOrd="0" parTransId="{618A05E4-BE59-4C5B-8D16-686B4DD8E6CF}" sibTransId="{E7A16571-C54C-441F-AEFC-1A12A1DA4327}"/>
    <dgm:cxn modelId="{1C8E42A5-2F00-48B2-AF02-1B416D0538B7}" type="presOf" srcId="{DAD96DEB-52CD-4CA5-B2DB-0484789A8174}" destId="{36D50186-75FC-422A-9E98-B3366C211A04}" srcOrd="0" destOrd="0" presId="urn:microsoft.com/office/officeart/2005/8/layout/hierarchy1"/>
    <dgm:cxn modelId="{613DD8C0-0E47-4B99-A9CA-D1C9A19F2975}" type="presOf" srcId="{2FC85112-BBD0-4572-A84C-99289C9B9233}" destId="{17EC9DB7-6E6A-496F-AE6F-B8369C32426B}" srcOrd="0" destOrd="0" presId="urn:microsoft.com/office/officeart/2005/8/layout/hierarchy1"/>
    <dgm:cxn modelId="{E946CBD3-E0CF-46C7-8992-53B1685DC3B1}" type="presOf" srcId="{F32DBF38-CB2B-40CF-9291-E29552C484DB}" destId="{E1DAE1C0-82D4-4D35-B870-C5C5F5400C7E}" srcOrd="0" destOrd="0" presId="urn:microsoft.com/office/officeart/2005/8/layout/hierarchy1"/>
    <dgm:cxn modelId="{24D047E4-F9BD-43FC-AFEC-8FF3CA33A51B}" srcId="{C41F3C46-2509-470B-8996-B97A9836066B}" destId="{2FC85112-BBD0-4572-A84C-99289C9B9233}" srcOrd="0" destOrd="0" parTransId="{1C53F62D-53DF-49F2-8A66-742B0CCA57A9}" sibTransId="{58482FB1-FA9F-4CA3-AE98-91B2AF2744BC}"/>
    <dgm:cxn modelId="{081CB996-66D1-4959-8016-A6CB1F5086F4}" type="presParOf" srcId="{CF722E44-B548-44F6-8107-42C2076F75CF}" destId="{8DC93CCA-CE5F-4ACB-A04B-E2A222297E3B}" srcOrd="0" destOrd="0" presId="urn:microsoft.com/office/officeart/2005/8/layout/hierarchy1"/>
    <dgm:cxn modelId="{91A8E27E-0938-4FA3-B8F4-0F5543136E0E}" type="presParOf" srcId="{8DC93CCA-CE5F-4ACB-A04B-E2A222297E3B}" destId="{36ECD532-779F-4C4F-A7FE-EE722DE2ABBA}" srcOrd="0" destOrd="0" presId="urn:microsoft.com/office/officeart/2005/8/layout/hierarchy1"/>
    <dgm:cxn modelId="{696B707F-B0C5-4B9F-BFA8-7A4D885FD471}" type="presParOf" srcId="{36ECD532-779F-4C4F-A7FE-EE722DE2ABBA}" destId="{674FAF97-9E4D-4CF0-86F7-2E33071598BB}" srcOrd="0" destOrd="0" presId="urn:microsoft.com/office/officeart/2005/8/layout/hierarchy1"/>
    <dgm:cxn modelId="{902E857D-1864-4355-97AE-149CFA5E86B1}" type="presParOf" srcId="{36ECD532-779F-4C4F-A7FE-EE722DE2ABBA}" destId="{17EC9DB7-6E6A-496F-AE6F-B8369C32426B}" srcOrd="1" destOrd="0" presId="urn:microsoft.com/office/officeart/2005/8/layout/hierarchy1"/>
    <dgm:cxn modelId="{A404694F-87B0-45AF-947C-8FB4E33BAD76}" type="presParOf" srcId="{8DC93CCA-CE5F-4ACB-A04B-E2A222297E3B}" destId="{1E336917-B968-4B7E-ABC1-6C4DF601531D}" srcOrd="1" destOrd="0" presId="urn:microsoft.com/office/officeart/2005/8/layout/hierarchy1"/>
    <dgm:cxn modelId="{EBA07111-98ED-4F3B-A22B-784A430A7697}" type="presParOf" srcId="{1E336917-B968-4B7E-ABC1-6C4DF601531D}" destId="{D0334BF9-DAA9-4B5B-AD23-1B9760CA633D}" srcOrd="0" destOrd="0" presId="urn:microsoft.com/office/officeart/2005/8/layout/hierarchy1"/>
    <dgm:cxn modelId="{D3595949-7899-4E64-B1AD-4F887B34B85C}" type="presParOf" srcId="{1E336917-B968-4B7E-ABC1-6C4DF601531D}" destId="{7DB221CA-EA8F-4A14-B99D-D85EBC84DAA8}" srcOrd="1" destOrd="0" presId="urn:microsoft.com/office/officeart/2005/8/layout/hierarchy1"/>
    <dgm:cxn modelId="{696B19BB-C687-423B-9707-627DBF0B3D54}" type="presParOf" srcId="{7DB221CA-EA8F-4A14-B99D-D85EBC84DAA8}" destId="{258A7B4A-BF83-40D1-B56C-40095F8C3022}" srcOrd="0" destOrd="0" presId="urn:microsoft.com/office/officeart/2005/8/layout/hierarchy1"/>
    <dgm:cxn modelId="{661A4F8B-7A16-4F19-882F-228D4B3BAC75}" type="presParOf" srcId="{258A7B4A-BF83-40D1-B56C-40095F8C3022}" destId="{48C4B246-075D-4A72-98A3-4B4992DD2806}" srcOrd="0" destOrd="0" presId="urn:microsoft.com/office/officeart/2005/8/layout/hierarchy1"/>
    <dgm:cxn modelId="{C719D0D2-8ECF-4A96-86EC-0781630C60D0}" type="presParOf" srcId="{258A7B4A-BF83-40D1-B56C-40095F8C3022}" destId="{954AE512-2EB3-4C3C-ADBB-DE0107545A87}" srcOrd="1" destOrd="0" presId="urn:microsoft.com/office/officeart/2005/8/layout/hierarchy1"/>
    <dgm:cxn modelId="{BA0C84B2-D7BD-4D7C-9D4C-AAA2A85AA908}" type="presParOf" srcId="{7DB221CA-EA8F-4A14-B99D-D85EBC84DAA8}" destId="{2BC434B0-2932-4EF5-B0BA-A3349E9C94B3}" srcOrd="1" destOrd="0" presId="urn:microsoft.com/office/officeart/2005/8/layout/hierarchy1"/>
    <dgm:cxn modelId="{DC034AB2-510A-42F9-9AB7-104C705ECE9C}" type="presParOf" srcId="{1E336917-B968-4B7E-ABC1-6C4DF601531D}" destId="{FB3AA480-4CB6-4CAD-B358-682491DAEEC2}" srcOrd="2" destOrd="0" presId="urn:microsoft.com/office/officeart/2005/8/layout/hierarchy1"/>
    <dgm:cxn modelId="{C8C4B023-E302-4008-AE39-7639BDA4F9C1}" type="presParOf" srcId="{1E336917-B968-4B7E-ABC1-6C4DF601531D}" destId="{DBBED56B-9D8F-4B57-BB28-0E366532524A}" srcOrd="3" destOrd="0" presId="urn:microsoft.com/office/officeart/2005/8/layout/hierarchy1"/>
    <dgm:cxn modelId="{14D73B29-3766-4F60-9B41-489404F0FC5A}" type="presParOf" srcId="{DBBED56B-9D8F-4B57-BB28-0E366532524A}" destId="{8730905D-6459-4C72-A483-65885BD60F1C}" srcOrd="0" destOrd="0" presId="urn:microsoft.com/office/officeart/2005/8/layout/hierarchy1"/>
    <dgm:cxn modelId="{05BBB9DD-C2CF-4EFE-AB0C-FF82C78CB9BC}" type="presParOf" srcId="{8730905D-6459-4C72-A483-65885BD60F1C}" destId="{B6406D85-9E26-40ED-BF19-8B3DCB310F2B}" srcOrd="0" destOrd="0" presId="urn:microsoft.com/office/officeart/2005/8/layout/hierarchy1"/>
    <dgm:cxn modelId="{B84C978D-8623-4A7E-B95E-F2B67461781D}" type="presParOf" srcId="{8730905D-6459-4C72-A483-65885BD60F1C}" destId="{9115FAD3-485A-40A8-A7A6-462903B054C5}" srcOrd="1" destOrd="0" presId="urn:microsoft.com/office/officeart/2005/8/layout/hierarchy1"/>
    <dgm:cxn modelId="{4B079D85-5865-4826-81F9-2625122054BD}" type="presParOf" srcId="{DBBED56B-9D8F-4B57-BB28-0E366532524A}" destId="{7F5C1829-2D5E-4B28-ACAB-902D772FF0CD}" srcOrd="1" destOrd="0" presId="urn:microsoft.com/office/officeart/2005/8/layout/hierarchy1"/>
    <dgm:cxn modelId="{37694CB4-5DBA-4ECD-A883-B41EDDC4BDA7}" type="presParOf" srcId="{1E336917-B968-4B7E-ABC1-6C4DF601531D}" destId="{E1DAE1C0-82D4-4D35-B870-C5C5F5400C7E}" srcOrd="4" destOrd="0" presId="urn:microsoft.com/office/officeart/2005/8/layout/hierarchy1"/>
    <dgm:cxn modelId="{4171BDB3-D69F-41BA-8051-E48322DA94F6}" type="presParOf" srcId="{1E336917-B968-4B7E-ABC1-6C4DF601531D}" destId="{256DD097-62AB-474C-8A29-F84DC14A9520}" srcOrd="5" destOrd="0" presId="urn:microsoft.com/office/officeart/2005/8/layout/hierarchy1"/>
    <dgm:cxn modelId="{858CA295-8084-4C4E-98B9-DE987823D4AF}" type="presParOf" srcId="{256DD097-62AB-474C-8A29-F84DC14A9520}" destId="{FE0CD2F1-556A-430E-B20A-AE2356E9FF8C}" srcOrd="0" destOrd="0" presId="urn:microsoft.com/office/officeart/2005/8/layout/hierarchy1"/>
    <dgm:cxn modelId="{913E402F-42AC-4CB5-8C47-D976F5BC0868}" type="presParOf" srcId="{FE0CD2F1-556A-430E-B20A-AE2356E9FF8C}" destId="{5328A461-F3CB-444C-A4F7-217B497EF1A9}" srcOrd="0" destOrd="0" presId="urn:microsoft.com/office/officeart/2005/8/layout/hierarchy1"/>
    <dgm:cxn modelId="{C40CDF66-3C3C-4443-9E98-E137EB0B7D6E}" type="presParOf" srcId="{FE0CD2F1-556A-430E-B20A-AE2356E9FF8C}" destId="{DAA99FE6-B640-4C81-935C-58273224744D}" srcOrd="1" destOrd="0" presId="urn:microsoft.com/office/officeart/2005/8/layout/hierarchy1"/>
    <dgm:cxn modelId="{AFB3C4BA-2C55-47B9-AF54-0723FBDAAF5C}" type="presParOf" srcId="{256DD097-62AB-474C-8A29-F84DC14A9520}" destId="{0C7218AF-0D13-40FA-AA2A-3DD647C90DC5}" srcOrd="1" destOrd="0" presId="urn:microsoft.com/office/officeart/2005/8/layout/hierarchy1"/>
    <dgm:cxn modelId="{E7A69BD0-B409-4F83-B5C0-BB73169052C7}" type="presParOf" srcId="{1E336917-B968-4B7E-ABC1-6C4DF601531D}" destId="{36D50186-75FC-422A-9E98-B3366C211A04}" srcOrd="6" destOrd="0" presId="urn:microsoft.com/office/officeart/2005/8/layout/hierarchy1"/>
    <dgm:cxn modelId="{557DCAEB-D747-4624-B945-EA73EACC5D20}" type="presParOf" srcId="{1E336917-B968-4B7E-ABC1-6C4DF601531D}" destId="{F0CA1D1C-97EA-4788-AC01-A04AC1189F78}" srcOrd="7" destOrd="0" presId="urn:microsoft.com/office/officeart/2005/8/layout/hierarchy1"/>
    <dgm:cxn modelId="{7D6EB362-BCFE-4340-BADC-77835A83A396}" type="presParOf" srcId="{F0CA1D1C-97EA-4788-AC01-A04AC1189F78}" destId="{5C0300F3-9A10-411B-AD06-090260A92A33}" srcOrd="0" destOrd="0" presId="urn:microsoft.com/office/officeart/2005/8/layout/hierarchy1"/>
    <dgm:cxn modelId="{06C0C46E-71D7-484B-AA11-7E83BE70595C}" type="presParOf" srcId="{5C0300F3-9A10-411B-AD06-090260A92A33}" destId="{8561B8A1-27DA-4AA5-8004-DAF19F5E4703}" srcOrd="0" destOrd="0" presId="urn:microsoft.com/office/officeart/2005/8/layout/hierarchy1"/>
    <dgm:cxn modelId="{964EED91-0BB8-48D4-B1B3-8371B001F778}" type="presParOf" srcId="{5C0300F3-9A10-411B-AD06-090260A92A33}" destId="{196A12E6-D8ED-4CF5-AE1A-693F1B223939}" srcOrd="1" destOrd="0" presId="urn:microsoft.com/office/officeart/2005/8/layout/hierarchy1"/>
    <dgm:cxn modelId="{1BAF8E36-C4D8-4569-A0B6-5DBB3A7A6BD1}" type="presParOf" srcId="{F0CA1D1C-97EA-4788-AC01-A04AC1189F78}" destId="{EBDCDC7E-88D0-417D-AE47-B04E72655BF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10A0792-CCC6-4FF0-B03F-D77E3B65637A}" type="doc">
      <dgm:prSet loTypeId="urn:microsoft.com/office/officeart/2008/layout/LinedList" loCatId="list" qsTypeId="urn:microsoft.com/office/officeart/2005/8/quickstyle/simple4" qsCatId="simple" csTypeId="urn:microsoft.com/office/officeart/2005/8/colors/accent0_3" csCatId="mainScheme"/>
      <dgm:spPr/>
      <dgm:t>
        <a:bodyPr/>
        <a:lstStyle/>
        <a:p>
          <a:endParaRPr lang="en-US"/>
        </a:p>
      </dgm:t>
    </dgm:pt>
    <dgm:pt modelId="{67326084-6DC4-4502-9675-EBD2F30FC26C}">
      <dgm:prSet/>
      <dgm:spPr/>
      <dgm:t>
        <a:bodyPr/>
        <a:lstStyle/>
        <a:p>
          <a:r>
            <a:rPr lang="hr-HR" baseline="0" dirty="0"/>
            <a:t>Bolje usmjeravanje poduzeća</a:t>
          </a:r>
          <a:endParaRPr lang="en-US" dirty="0"/>
        </a:p>
      </dgm:t>
    </dgm:pt>
    <dgm:pt modelId="{7D2536AC-2C58-4D1D-AA94-02BF3A7348B4}" type="parTrans" cxnId="{19F12249-F701-4AF5-B739-970BBFFD5DFA}">
      <dgm:prSet/>
      <dgm:spPr/>
      <dgm:t>
        <a:bodyPr/>
        <a:lstStyle/>
        <a:p>
          <a:endParaRPr lang="en-US"/>
        </a:p>
      </dgm:t>
    </dgm:pt>
    <dgm:pt modelId="{D4690A37-C466-4031-9B1C-18D9C8B6D739}" type="sibTrans" cxnId="{19F12249-F701-4AF5-B739-970BBFFD5DFA}">
      <dgm:prSet/>
      <dgm:spPr/>
      <dgm:t>
        <a:bodyPr/>
        <a:lstStyle/>
        <a:p>
          <a:endParaRPr lang="en-US"/>
        </a:p>
      </dgm:t>
    </dgm:pt>
    <dgm:pt modelId="{1A5C76E7-15F2-4D75-A9C1-EB223F667CFD}">
      <dgm:prSet/>
      <dgm:spPr/>
      <dgm:t>
        <a:bodyPr/>
        <a:lstStyle/>
        <a:p>
          <a:r>
            <a:rPr lang="hr-HR" baseline="0" dirty="0"/>
            <a:t>Veća fleksibilnost</a:t>
          </a:r>
          <a:endParaRPr lang="en-US" dirty="0"/>
        </a:p>
      </dgm:t>
    </dgm:pt>
    <dgm:pt modelId="{081E71BC-C03B-4E85-BDEE-44DC18FA4D7F}" type="parTrans" cxnId="{17E8F24E-8370-41B6-93D7-F528ADAE81C5}">
      <dgm:prSet/>
      <dgm:spPr/>
      <dgm:t>
        <a:bodyPr/>
        <a:lstStyle/>
        <a:p>
          <a:endParaRPr lang="en-US"/>
        </a:p>
      </dgm:t>
    </dgm:pt>
    <dgm:pt modelId="{21F984C1-6FB2-47F1-A84F-54E7337E315C}" type="sibTrans" cxnId="{17E8F24E-8370-41B6-93D7-F528ADAE81C5}">
      <dgm:prSet/>
      <dgm:spPr/>
      <dgm:t>
        <a:bodyPr/>
        <a:lstStyle/>
        <a:p>
          <a:endParaRPr lang="en-US"/>
        </a:p>
      </dgm:t>
    </dgm:pt>
    <dgm:pt modelId="{46238D77-424E-4F99-9BD1-A23313A7321B}">
      <dgm:prSet/>
      <dgm:spPr/>
      <dgm:t>
        <a:bodyPr/>
        <a:lstStyle/>
        <a:p>
          <a:r>
            <a:rPr lang="hr-HR" baseline="0" dirty="0"/>
            <a:t>Bolja koordinacija rada</a:t>
          </a:r>
          <a:endParaRPr lang="en-US" dirty="0"/>
        </a:p>
      </dgm:t>
    </dgm:pt>
    <dgm:pt modelId="{A7DBF196-7EB7-491A-A9BB-58C217FC5BF8}" type="parTrans" cxnId="{0D350C02-B711-44A1-B724-2987A313082B}">
      <dgm:prSet/>
      <dgm:spPr/>
      <dgm:t>
        <a:bodyPr/>
        <a:lstStyle/>
        <a:p>
          <a:endParaRPr lang="en-US"/>
        </a:p>
      </dgm:t>
    </dgm:pt>
    <dgm:pt modelId="{DD745650-D402-4881-B218-CF5D8D072E66}" type="sibTrans" cxnId="{0D350C02-B711-44A1-B724-2987A313082B}">
      <dgm:prSet/>
      <dgm:spPr/>
      <dgm:t>
        <a:bodyPr/>
        <a:lstStyle/>
        <a:p>
          <a:endParaRPr lang="en-US"/>
        </a:p>
      </dgm:t>
    </dgm:pt>
    <dgm:pt modelId="{E3BE23FE-DF7D-4118-B9F1-7E6B0AE3D26E}">
      <dgm:prSet/>
      <dgm:spPr/>
      <dgm:t>
        <a:bodyPr/>
        <a:lstStyle/>
        <a:p>
          <a:r>
            <a:rPr lang="hr-HR" baseline="0" dirty="0" err="1"/>
            <a:t>Minimaliziranje</a:t>
          </a:r>
          <a:r>
            <a:rPr lang="hr-HR" baseline="0" dirty="0"/>
            <a:t> rizika i neizvjesnosti</a:t>
          </a:r>
          <a:endParaRPr lang="en-US" dirty="0"/>
        </a:p>
      </dgm:t>
    </dgm:pt>
    <dgm:pt modelId="{DB9D16E9-CBC6-4D3C-A4F8-E8BBD5C5DE18}" type="parTrans" cxnId="{422027AB-1F81-4843-AB12-27F870E58207}">
      <dgm:prSet/>
      <dgm:spPr/>
      <dgm:t>
        <a:bodyPr/>
        <a:lstStyle/>
        <a:p>
          <a:endParaRPr lang="en-US"/>
        </a:p>
      </dgm:t>
    </dgm:pt>
    <dgm:pt modelId="{2930C650-68BA-4EF0-8A79-5358EF019B99}" type="sibTrans" cxnId="{422027AB-1F81-4843-AB12-27F870E58207}">
      <dgm:prSet/>
      <dgm:spPr/>
      <dgm:t>
        <a:bodyPr/>
        <a:lstStyle/>
        <a:p>
          <a:endParaRPr lang="en-US"/>
        </a:p>
      </dgm:t>
    </dgm:pt>
    <dgm:pt modelId="{FEC411D7-2C3D-4261-826F-A8138D24D2E2}">
      <dgm:prSet/>
      <dgm:spPr/>
      <dgm:t>
        <a:bodyPr/>
        <a:lstStyle/>
        <a:p>
          <a:r>
            <a:rPr lang="hr-HR" baseline="0" dirty="0"/>
            <a:t>Usmjerenost na budućnost i promjene</a:t>
          </a:r>
          <a:endParaRPr lang="en-US" dirty="0"/>
        </a:p>
      </dgm:t>
    </dgm:pt>
    <dgm:pt modelId="{504AE881-B76B-4F58-8E6D-9080171E2482}" type="parTrans" cxnId="{FC4CE0BD-81C0-4244-9A99-77E1C104CF7D}">
      <dgm:prSet/>
      <dgm:spPr/>
      <dgm:t>
        <a:bodyPr/>
        <a:lstStyle/>
        <a:p>
          <a:endParaRPr lang="en-US"/>
        </a:p>
      </dgm:t>
    </dgm:pt>
    <dgm:pt modelId="{8CB93B38-ECB6-49C4-9A62-6E68F60FF1F4}" type="sibTrans" cxnId="{FC4CE0BD-81C0-4244-9A99-77E1C104CF7D}">
      <dgm:prSet/>
      <dgm:spPr/>
      <dgm:t>
        <a:bodyPr/>
        <a:lstStyle/>
        <a:p>
          <a:endParaRPr lang="en-US"/>
        </a:p>
      </dgm:t>
    </dgm:pt>
    <dgm:pt modelId="{C52A3003-6B29-4556-8C91-6100FDEA82F4}">
      <dgm:prSet/>
      <dgm:spPr/>
      <dgm:t>
        <a:bodyPr/>
        <a:lstStyle/>
        <a:p>
          <a:r>
            <a:rPr lang="hr-HR" baseline="0" dirty="0"/>
            <a:t>Bolja kontrola</a:t>
          </a:r>
          <a:endParaRPr lang="en-US" dirty="0"/>
        </a:p>
      </dgm:t>
    </dgm:pt>
    <dgm:pt modelId="{84477BCD-5E12-4469-868D-092DF8670975}" type="parTrans" cxnId="{813E69DB-DBF6-496D-AEA7-C66356802F60}">
      <dgm:prSet/>
      <dgm:spPr/>
      <dgm:t>
        <a:bodyPr/>
        <a:lstStyle/>
        <a:p>
          <a:endParaRPr lang="en-US"/>
        </a:p>
      </dgm:t>
    </dgm:pt>
    <dgm:pt modelId="{C715BFDA-42FA-4EDC-9AEE-BED94CD25112}" type="sibTrans" cxnId="{813E69DB-DBF6-496D-AEA7-C66356802F60}">
      <dgm:prSet/>
      <dgm:spPr/>
      <dgm:t>
        <a:bodyPr/>
        <a:lstStyle/>
        <a:p>
          <a:endParaRPr lang="en-US"/>
        </a:p>
      </dgm:t>
    </dgm:pt>
    <dgm:pt modelId="{4BDCAB53-A95C-4AE3-9790-98C4AB4D27F8}">
      <dgm:prSet/>
      <dgm:spPr/>
      <dgm:t>
        <a:bodyPr/>
        <a:lstStyle/>
        <a:p>
          <a:r>
            <a:rPr lang="hr-HR" baseline="0" dirty="0"/>
            <a:t>Razvoj menadžera i ostalih sudionika u planiranju</a:t>
          </a:r>
          <a:endParaRPr lang="en-US" dirty="0"/>
        </a:p>
      </dgm:t>
    </dgm:pt>
    <dgm:pt modelId="{09A230C0-873F-429B-B449-99C225C7EC8D}" type="parTrans" cxnId="{2A0F9110-CFB4-4443-B1BA-FB71BFD221B9}">
      <dgm:prSet/>
      <dgm:spPr/>
      <dgm:t>
        <a:bodyPr/>
        <a:lstStyle/>
        <a:p>
          <a:endParaRPr lang="en-US"/>
        </a:p>
      </dgm:t>
    </dgm:pt>
    <dgm:pt modelId="{009AC61B-E68C-4BEF-891F-147968502601}" type="sibTrans" cxnId="{2A0F9110-CFB4-4443-B1BA-FB71BFD221B9}">
      <dgm:prSet/>
      <dgm:spPr/>
      <dgm:t>
        <a:bodyPr/>
        <a:lstStyle/>
        <a:p>
          <a:endParaRPr lang="en-US"/>
        </a:p>
      </dgm:t>
    </dgm:pt>
    <dgm:pt modelId="{B5BC3C5A-78FB-404E-A69D-92FC5B3BCD5E}" type="pres">
      <dgm:prSet presAssocID="{A10A0792-CCC6-4FF0-B03F-D77E3B65637A}" presName="vert0" presStyleCnt="0">
        <dgm:presLayoutVars>
          <dgm:dir/>
          <dgm:animOne val="branch"/>
          <dgm:animLvl val="lvl"/>
        </dgm:presLayoutVars>
      </dgm:prSet>
      <dgm:spPr/>
    </dgm:pt>
    <dgm:pt modelId="{FBEC3C6E-CB45-4157-ABCB-A44D9FE7CC32}" type="pres">
      <dgm:prSet presAssocID="{67326084-6DC4-4502-9675-EBD2F30FC26C}" presName="thickLine" presStyleLbl="alignNode1" presStyleIdx="0" presStyleCnt="7"/>
      <dgm:spPr/>
    </dgm:pt>
    <dgm:pt modelId="{978CB790-6090-465E-A63B-35A23BA99307}" type="pres">
      <dgm:prSet presAssocID="{67326084-6DC4-4502-9675-EBD2F30FC26C}" presName="horz1" presStyleCnt="0"/>
      <dgm:spPr/>
    </dgm:pt>
    <dgm:pt modelId="{975406E4-A158-4E95-ACED-256303DC7EA9}" type="pres">
      <dgm:prSet presAssocID="{67326084-6DC4-4502-9675-EBD2F30FC26C}" presName="tx1" presStyleLbl="revTx" presStyleIdx="0" presStyleCnt="7"/>
      <dgm:spPr/>
    </dgm:pt>
    <dgm:pt modelId="{34E49208-F916-48C7-9C31-6185BB09B514}" type="pres">
      <dgm:prSet presAssocID="{67326084-6DC4-4502-9675-EBD2F30FC26C}" presName="vert1" presStyleCnt="0"/>
      <dgm:spPr/>
    </dgm:pt>
    <dgm:pt modelId="{92C1D974-5218-4D4C-B92F-45D72F7F980E}" type="pres">
      <dgm:prSet presAssocID="{1A5C76E7-15F2-4D75-A9C1-EB223F667CFD}" presName="thickLine" presStyleLbl="alignNode1" presStyleIdx="1" presStyleCnt="7"/>
      <dgm:spPr/>
    </dgm:pt>
    <dgm:pt modelId="{85DA8EB3-E321-4D79-BA37-110D88632C89}" type="pres">
      <dgm:prSet presAssocID="{1A5C76E7-15F2-4D75-A9C1-EB223F667CFD}" presName="horz1" presStyleCnt="0"/>
      <dgm:spPr/>
    </dgm:pt>
    <dgm:pt modelId="{135409F4-649C-4203-87F2-AFCC51261524}" type="pres">
      <dgm:prSet presAssocID="{1A5C76E7-15F2-4D75-A9C1-EB223F667CFD}" presName="tx1" presStyleLbl="revTx" presStyleIdx="1" presStyleCnt="7"/>
      <dgm:spPr/>
    </dgm:pt>
    <dgm:pt modelId="{A8BBAB72-F419-477F-A60C-663082EE05F5}" type="pres">
      <dgm:prSet presAssocID="{1A5C76E7-15F2-4D75-A9C1-EB223F667CFD}" presName="vert1" presStyleCnt="0"/>
      <dgm:spPr/>
    </dgm:pt>
    <dgm:pt modelId="{8ED02C8E-D685-4596-8966-021C734F40FA}" type="pres">
      <dgm:prSet presAssocID="{46238D77-424E-4F99-9BD1-A23313A7321B}" presName="thickLine" presStyleLbl="alignNode1" presStyleIdx="2" presStyleCnt="7"/>
      <dgm:spPr/>
    </dgm:pt>
    <dgm:pt modelId="{55803012-9833-4886-B8B0-81772DCE8230}" type="pres">
      <dgm:prSet presAssocID="{46238D77-424E-4F99-9BD1-A23313A7321B}" presName="horz1" presStyleCnt="0"/>
      <dgm:spPr/>
    </dgm:pt>
    <dgm:pt modelId="{9C93ECDC-BAC3-49AA-8E47-1FE68C368CC6}" type="pres">
      <dgm:prSet presAssocID="{46238D77-424E-4F99-9BD1-A23313A7321B}" presName="tx1" presStyleLbl="revTx" presStyleIdx="2" presStyleCnt="7"/>
      <dgm:spPr/>
    </dgm:pt>
    <dgm:pt modelId="{BD791123-5744-4A23-97FD-C2616C56A9B4}" type="pres">
      <dgm:prSet presAssocID="{46238D77-424E-4F99-9BD1-A23313A7321B}" presName="vert1" presStyleCnt="0"/>
      <dgm:spPr/>
    </dgm:pt>
    <dgm:pt modelId="{769A9C8D-AAA7-4085-BB1B-AFA324D24D3F}" type="pres">
      <dgm:prSet presAssocID="{E3BE23FE-DF7D-4118-B9F1-7E6B0AE3D26E}" presName="thickLine" presStyleLbl="alignNode1" presStyleIdx="3" presStyleCnt="7"/>
      <dgm:spPr/>
    </dgm:pt>
    <dgm:pt modelId="{4B6D8854-53A0-4E39-BA1B-E223A2A052DC}" type="pres">
      <dgm:prSet presAssocID="{E3BE23FE-DF7D-4118-B9F1-7E6B0AE3D26E}" presName="horz1" presStyleCnt="0"/>
      <dgm:spPr/>
    </dgm:pt>
    <dgm:pt modelId="{5522979A-CD9A-4EFD-A95F-194E4F32F5C1}" type="pres">
      <dgm:prSet presAssocID="{E3BE23FE-DF7D-4118-B9F1-7E6B0AE3D26E}" presName="tx1" presStyleLbl="revTx" presStyleIdx="3" presStyleCnt="7"/>
      <dgm:spPr/>
    </dgm:pt>
    <dgm:pt modelId="{FB80FAF3-A636-49B5-BBFF-5F01FD9BBA1D}" type="pres">
      <dgm:prSet presAssocID="{E3BE23FE-DF7D-4118-B9F1-7E6B0AE3D26E}" presName="vert1" presStyleCnt="0"/>
      <dgm:spPr/>
    </dgm:pt>
    <dgm:pt modelId="{246F0B3C-32D8-47BA-83B1-DA37A6C287F0}" type="pres">
      <dgm:prSet presAssocID="{FEC411D7-2C3D-4261-826F-A8138D24D2E2}" presName="thickLine" presStyleLbl="alignNode1" presStyleIdx="4" presStyleCnt="7"/>
      <dgm:spPr/>
    </dgm:pt>
    <dgm:pt modelId="{18FBC279-B953-4D05-A96F-F00D34BF5AD9}" type="pres">
      <dgm:prSet presAssocID="{FEC411D7-2C3D-4261-826F-A8138D24D2E2}" presName="horz1" presStyleCnt="0"/>
      <dgm:spPr/>
    </dgm:pt>
    <dgm:pt modelId="{DDCCDC57-FDAD-40D3-A851-27DE500F8FBA}" type="pres">
      <dgm:prSet presAssocID="{FEC411D7-2C3D-4261-826F-A8138D24D2E2}" presName="tx1" presStyleLbl="revTx" presStyleIdx="4" presStyleCnt="7"/>
      <dgm:spPr/>
    </dgm:pt>
    <dgm:pt modelId="{E507E99D-7243-4813-832C-0B22C1633900}" type="pres">
      <dgm:prSet presAssocID="{FEC411D7-2C3D-4261-826F-A8138D24D2E2}" presName="vert1" presStyleCnt="0"/>
      <dgm:spPr/>
    </dgm:pt>
    <dgm:pt modelId="{68B1BE5D-1E2B-4CFE-99B0-F353B5E5F5CD}" type="pres">
      <dgm:prSet presAssocID="{C52A3003-6B29-4556-8C91-6100FDEA82F4}" presName="thickLine" presStyleLbl="alignNode1" presStyleIdx="5" presStyleCnt="7"/>
      <dgm:spPr/>
    </dgm:pt>
    <dgm:pt modelId="{E61C940D-3A6A-42BE-906A-A229C3D12D7D}" type="pres">
      <dgm:prSet presAssocID="{C52A3003-6B29-4556-8C91-6100FDEA82F4}" presName="horz1" presStyleCnt="0"/>
      <dgm:spPr/>
    </dgm:pt>
    <dgm:pt modelId="{6B29D5EA-0A28-4A36-A99B-C58F05241339}" type="pres">
      <dgm:prSet presAssocID="{C52A3003-6B29-4556-8C91-6100FDEA82F4}" presName="tx1" presStyleLbl="revTx" presStyleIdx="5" presStyleCnt="7"/>
      <dgm:spPr/>
    </dgm:pt>
    <dgm:pt modelId="{08B25BBE-5E08-4CCE-AAA0-D4C33852B8C7}" type="pres">
      <dgm:prSet presAssocID="{C52A3003-6B29-4556-8C91-6100FDEA82F4}" presName="vert1" presStyleCnt="0"/>
      <dgm:spPr/>
    </dgm:pt>
    <dgm:pt modelId="{4DAE4C2F-2305-47F8-97C3-D276C5FD66C3}" type="pres">
      <dgm:prSet presAssocID="{4BDCAB53-A95C-4AE3-9790-98C4AB4D27F8}" presName="thickLine" presStyleLbl="alignNode1" presStyleIdx="6" presStyleCnt="7"/>
      <dgm:spPr/>
    </dgm:pt>
    <dgm:pt modelId="{8109E327-98C5-4D75-945A-E63B7388C941}" type="pres">
      <dgm:prSet presAssocID="{4BDCAB53-A95C-4AE3-9790-98C4AB4D27F8}" presName="horz1" presStyleCnt="0"/>
      <dgm:spPr/>
    </dgm:pt>
    <dgm:pt modelId="{C1C628EB-8502-4FF0-914A-52FF4C54363B}" type="pres">
      <dgm:prSet presAssocID="{4BDCAB53-A95C-4AE3-9790-98C4AB4D27F8}" presName="tx1" presStyleLbl="revTx" presStyleIdx="6" presStyleCnt="7"/>
      <dgm:spPr/>
    </dgm:pt>
    <dgm:pt modelId="{E682CBB3-3465-4D6D-8F6C-F2ADEAEDCA52}" type="pres">
      <dgm:prSet presAssocID="{4BDCAB53-A95C-4AE3-9790-98C4AB4D27F8}" presName="vert1" presStyleCnt="0"/>
      <dgm:spPr/>
    </dgm:pt>
  </dgm:ptLst>
  <dgm:cxnLst>
    <dgm:cxn modelId="{0D350C02-B711-44A1-B724-2987A313082B}" srcId="{A10A0792-CCC6-4FF0-B03F-D77E3B65637A}" destId="{46238D77-424E-4F99-9BD1-A23313A7321B}" srcOrd="2" destOrd="0" parTransId="{A7DBF196-7EB7-491A-A9BB-58C217FC5BF8}" sibTransId="{DD745650-D402-4881-B218-CF5D8D072E66}"/>
    <dgm:cxn modelId="{2A0F9110-CFB4-4443-B1BA-FB71BFD221B9}" srcId="{A10A0792-CCC6-4FF0-B03F-D77E3B65637A}" destId="{4BDCAB53-A95C-4AE3-9790-98C4AB4D27F8}" srcOrd="6" destOrd="0" parTransId="{09A230C0-873F-429B-B449-99C225C7EC8D}" sibTransId="{009AC61B-E68C-4BEF-891F-147968502601}"/>
    <dgm:cxn modelId="{F945E135-5597-4DD4-B754-95B28AED6091}" type="presOf" srcId="{46238D77-424E-4F99-9BD1-A23313A7321B}" destId="{9C93ECDC-BAC3-49AA-8E47-1FE68C368CC6}" srcOrd="0" destOrd="0" presId="urn:microsoft.com/office/officeart/2008/layout/LinedList"/>
    <dgm:cxn modelId="{A014175C-ACB9-4B03-A9D8-A4246E90A5F8}" type="presOf" srcId="{C52A3003-6B29-4556-8C91-6100FDEA82F4}" destId="{6B29D5EA-0A28-4A36-A99B-C58F05241339}" srcOrd="0" destOrd="0" presId="urn:microsoft.com/office/officeart/2008/layout/LinedList"/>
    <dgm:cxn modelId="{568C2A48-C9DD-47BC-A1D5-8EE62A6E4D13}" type="presOf" srcId="{A10A0792-CCC6-4FF0-B03F-D77E3B65637A}" destId="{B5BC3C5A-78FB-404E-A69D-92FC5B3BCD5E}" srcOrd="0" destOrd="0" presId="urn:microsoft.com/office/officeart/2008/layout/LinedList"/>
    <dgm:cxn modelId="{19F12249-F701-4AF5-B739-970BBFFD5DFA}" srcId="{A10A0792-CCC6-4FF0-B03F-D77E3B65637A}" destId="{67326084-6DC4-4502-9675-EBD2F30FC26C}" srcOrd="0" destOrd="0" parTransId="{7D2536AC-2C58-4D1D-AA94-02BF3A7348B4}" sibTransId="{D4690A37-C466-4031-9B1C-18D9C8B6D739}"/>
    <dgm:cxn modelId="{3328FC4B-0C69-45FE-970C-93D9325C8BFE}" type="presOf" srcId="{FEC411D7-2C3D-4261-826F-A8138D24D2E2}" destId="{DDCCDC57-FDAD-40D3-A851-27DE500F8FBA}" srcOrd="0" destOrd="0" presId="urn:microsoft.com/office/officeart/2008/layout/LinedList"/>
    <dgm:cxn modelId="{17E8F24E-8370-41B6-93D7-F528ADAE81C5}" srcId="{A10A0792-CCC6-4FF0-B03F-D77E3B65637A}" destId="{1A5C76E7-15F2-4D75-A9C1-EB223F667CFD}" srcOrd="1" destOrd="0" parTransId="{081E71BC-C03B-4E85-BDEE-44DC18FA4D7F}" sibTransId="{21F984C1-6FB2-47F1-A84F-54E7337E315C}"/>
    <dgm:cxn modelId="{C142F650-F971-4840-8CEA-20D474A5D68B}" type="presOf" srcId="{1A5C76E7-15F2-4D75-A9C1-EB223F667CFD}" destId="{135409F4-649C-4203-87F2-AFCC51261524}" srcOrd="0" destOrd="0" presId="urn:microsoft.com/office/officeart/2008/layout/LinedList"/>
    <dgm:cxn modelId="{FBE7C189-4314-439E-800A-27AE88939715}" type="presOf" srcId="{E3BE23FE-DF7D-4118-B9F1-7E6B0AE3D26E}" destId="{5522979A-CD9A-4EFD-A95F-194E4F32F5C1}" srcOrd="0" destOrd="0" presId="urn:microsoft.com/office/officeart/2008/layout/LinedList"/>
    <dgm:cxn modelId="{422027AB-1F81-4843-AB12-27F870E58207}" srcId="{A10A0792-CCC6-4FF0-B03F-D77E3B65637A}" destId="{E3BE23FE-DF7D-4118-B9F1-7E6B0AE3D26E}" srcOrd="3" destOrd="0" parTransId="{DB9D16E9-CBC6-4D3C-A4F8-E8BBD5C5DE18}" sibTransId="{2930C650-68BA-4EF0-8A79-5358EF019B99}"/>
    <dgm:cxn modelId="{1487C1B7-0B70-4B36-8DBD-DF23469EFA67}" type="presOf" srcId="{4BDCAB53-A95C-4AE3-9790-98C4AB4D27F8}" destId="{C1C628EB-8502-4FF0-914A-52FF4C54363B}" srcOrd="0" destOrd="0" presId="urn:microsoft.com/office/officeart/2008/layout/LinedList"/>
    <dgm:cxn modelId="{FC4CE0BD-81C0-4244-9A99-77E1C104CF7D}" srcId="{A10A0792-CCC6-4FF0-B03F-D77E3B65637A}" destId="{FEC411D7-2C3D-4261-826F-A8138D24D2E2}" srcOrd="4" destOrd="0" parTransId="{504AE881-B76B-4F58-8E6D-9080171E2482}" sibTransId="{8CB93B38-ECB6-49C4-9A62-6E68F60FF1F4}"/>
    <dgm:cxn modelId="{813E69DB-DBF6-496D-AEA7-C66356802F60}" srcId="{A10A0792-CCC6-4FF0-B03F-D77E3B65637A}" destId="{C52A3003-6B29-4556-8C91-6100FDEA82F4}" srcOrd="5" destOrd="0" parTransId="{84477BCD-5E12-4469-868D-092DF8670975}" sibTransId="{C715BFDA-42FA-4EDC-9AEE-BED94CD25112}"/>
    <dgm:cxn modelId="{20D0B3E2-C95D-4947-BEA8-6E3E98B50C8D}" type="presOf" srcId="{67326084-6DC4-4502-9675-EBD2F30FC26C}" destId="{975406E4-A158-4E95-ACED-256303DC7EA9}" srcOrd="0" destOrd="0" presId="urn:microsoft.com/office/officeart/2008/layout/LinedList"/>
    <dgm:cxn modelId="{0AEE9CA0-C470-4ED9-8A51-16E379E7D4B8}" type="presParOf" srcId="{B5BC3C5A-78FB-404E-A69D-92FC5B3BCD5E}" destId="{FBEC3C6E-CB45-4157-ABCB-A44D9FE7CC32}" srcOrd="0" destOrd="0" presId="urn:microsoft.com/office/officeart/2008/layout/LinedList"/>
    <dgm:cxn modelId="{0FF72EFB-AA92-445F-9C0E-5AC9125ADC9B}" type="presParOf" srcId="{B5BC3C5A-78FB-404E-A69D-92FC5B3BCD5E}" destId="{978CB790-6090-465E-A63B-35A23BA99307}" srcOrd="1" destOrd="0" presId="urn:microsoft.com/office/officeart/2008/layout/LinedList"/>
    <dgm:cxn modelId="{9487B8F5-FCD5-47B8-B4B6-662B84E610D7}" type="presParOf" srcId="{978CB790-6090-465E-A63B-35A23BA99307}" destId="{975406E4-A158-4E95-ACED-256303DC7EA9}" srcOrd="0" destOrd="0" presId="urn:microsoft.com/office/officeart/2008/layout/LinedList"/>
    <dgm:cxn modelId="{EE7AA746-35F1-41E0-93B2-384B4A0172E5}" type="presParOf" srcId="{978CB790-6090-465E-A63B-35A23BA99307}" destId="{34E49208-F916-48C7-9C31-6185BB09B514}" srcOrd="1" destOrd="0" presId="urn:microsoft.com/office/officeart/2008/layout/LinedList"/>
    <dgm:cxn modelId="{781AD528-33E5-43CF-A2E0-3C180335AF0A}" type="presParOf" srcId="{B5BC3C5A-78FB-404E-A69D-92FC5B3BCD5E}" destId="{92C1D974-5218-4D4C-B92F-45D72F7F980E}" srcOrd="2" destOrd="0" presId="urn:microsoft.com/office/officeart/2008/layout/LinedList"/>
    <dgm:cxn modelId="{4AF119B8-0300-4F9F-B19B-08AC58056986}" type="presParOf" srcId="{B5BC3C5A-78FB-404E-A69D-92FC5B3BCD5E}" destId="{85DA8EB3-E321-4D79-BA37-110D88632C89}" srcOrd="3" destOrd="0" presId="urn:microsoft.com/office/officeart/2008/layout/LinedList"/>
    <dgm:cxn modelId="{791FA129-4D49-4AAA-8AC6-2D829185C5DF}" type="presParOf" srcId="{85DA8EB3-E321-4D79-BA37-110D88632C89}" destId="{135409F4-649C-4203-87F2-AFCC51261524}" srcOrd="0" destOrd="0" presId="urn:microsoft.com/office/officeart/2008/layout/LinedList"/>
    <dgm:cxn modelId="{6FDB9801-3582-421E-8F9C-64F37FAC4580}" type="presParOf" srcId="{85DA8EB3-E321-4D79-BA37-110D88632C89}" destId="{A8BBAB72-F419-477F-A60C-663082EE05F5}" srcOrd="1" destOrd="0" presId="urn:microsoft.com/office/officeart/2008/layout/LinedList"/>
    <dgm:cxn modelId="{B9C956D6-0EEE-4DAB-9E66-1A49A347F9AF}" type="presParOf" srcId="{B5BC3C5A-78FB-404E-A69D-92FC5B3BCD5E}" destId="{8ED02C8E-D685-4596-8966-021C734F40FA}" srcOrd="4" destOrd="0" presId="urn:microsoft.com/office/officeart/2008/layout/LinedList"/>
    <dgm:cxn modelId="{87224626-0909-46C0-94E3-E39169B7F765}" type="presParOf" srcId="{B5BC3C5A-78FB-404E-A69D-92FC5B3BCD5E}" destId="{55803012-9833-4886-B8B0-81772DCE8230}" srcOrd="5" destOrd="0" presId="urn:microsoft.com/office/officeart/2008/layout/LinedList"/>
    <dgm:cxn modelId="{F1F11BF0-2040-4B86-BF68-D2E704F65E87}" type="presParOf" srcId="{55803012-9833-4886-B8B0-81772DCE8230}" destId="{9C93ECDC-BAC3-49AA-8E47-1FE68C368CC6}" srcOrd="0" destOrd="0" presId="urn:microsoft.com/office/officeart/2008/layout/LinedList"/>
    <dgm:cxn modelId="{CC81254C-3280-4D17-BC23-BB3CA862FC39}" type="presParOf" srcId="{55803012-9833-4886-B8B0-81772DCE8230}" destId="{BD791123-5744-4A23-97FD-C2616C56A9B4}" srcOrd="1" destOrd="0" presId="urn:microsoft.com/office/officeart/2008/layout/LinedList"/>
    <dgm:cxn modelId="{B139A254-1CA0-4F8F-BC82-4BAB45D8416A}" type="presParOf" srcId="{B5BC3C5A-78FB-404E-A69D-92FC5B3BCD5E}" destId="{769A9C8D-AAA7-4085-BB1B-AFA324D24D3F}" srcOrd="6" destOrd="0" presId="urn:microsoft.com/office/officeart/2008/layout/LinedList"/>
    <dgm:cxn modelId="{B8E7B9DC-A07B-4824-8D7D-5D4E00161023}" type="presParOf" srcId="{B5BC3C5A-78FB-404E-A69D-92FC5B3BCD5E}" destId="{4B6D8854-53A0-4E39-BA1B-E223A2A052DC}" srcOrd="7" destOrd="0" presId="urn:microsoft.com/office/officeart/2008/layout/LinedList"/>
    <dgm:cxn modelId="{46473070-A7A8-4D2B-81F7-5647C1F63008}" type="presParOf" srcId="{4B6D8854-53A0-4E39-BA1B-E223A2A052DC}" destId="{5522979A-CD9A-4EFD-A95F-194E4F32F5C1}" srcOrd="0" destOrd="0" presId="urn:microsoft.com/office/officeart/2008/layout/LinedList"/>
    <dgm:cxn modelId="{EB65EA0E-0798-4D7C-8B3F-8B78118860FC}" type="presParOf" srcId="{4B6D8854-53A0-4E39-BA1B-E223A2A052DC}" destId="{FB80FAF3-A636-49B5-BBFF-5F01FD9BBA1D}" srcOrd="1" destOrd="0" presId="urn:microsoft.com/office/officeart/2008/layout/LinedList"/>
    <dgm:cxn modelId="{A18EE506-CBFD-4D61-9E3F-DDE5246E261C}" type="presParOf" srcId="{B5BC3C5A-78FB-404E-A69D-92FC5B3BCD5E}" destId="{246F0B3C-32D8-47BA-83B1-DA37A6C287F0}" srcOrd="8" destOrd="0" presId="urn:microsoft.com/office/officeart/2008/layout/LinedList"/>
    <dgm:cxn modelId="{DF105048-FA12-4D09-ACDF-235B1FA14857}" type="presParOf" srcId="{B5BC3C5A-78FB-404E-A69D-92FC5B3BCD5E}" destId="{18FBC279-B953-4D05-A96F-F00D34BF5AD9}" srcOrd="9" destOrd="0" presId="urn:microsoft.com/office/officeart/2008/layout/LinedList"/>
    <dgm:cxn modelId="{4CFDB00F-A21C-42E9-AA77-4096BF3CE25D}" type="presParOf" srcId="{18FBC279-B953-4D05-A96F-F00D34BF5AD9}" destId="{DDCCDC57-FDAD-40D3-A851-27DE500F8FBA}" srcOrd="0" destOrd="0" presId="urn:microsoft.com/office/officeart/2008/layout/LinedList"/>
    <dgm:cxn modelId="{23E8EC7E-CF52-44FE-BDA8-A534A2026D73}" type="presParOf" srcId="{18FBC279-B953-4D05-A96F-F00D34BF5AD9}" destId="{E507E99D-7243-4813-832C-0B22C1633900}" srcOrd="1" destOrd="0" presId="urn:microsoft.com/office/officeart/2008/layout/LinedList"/>
    <dgm:cxn modelId="{32959145-760B-4F73-97CB-FE4B60F11D9C}" type="presParOf" srcId="{B5BC3C5A-78FB-404E-A69D-92FC5B3BCD5E}" destId="{68B1BE5D-1E2B-4CFE-99B0-F353B5E5F5CD}" srcOrd="10" destOrd="0" presId="urn:microsoft.com/office/officeart/2008/layout/LinedList"/>
    <dgm:cxn modelId="{0B32DD36-774F-4973-A9C9-8127657109BE}" type="presParOf" srcId="{B5BC3C5A-78FB-404E-A69D-92FC5B3BCD5E}" destId="{E61C940D-3A6A-42BE-906A-A229C3D12D7D}" srcOrd="11" destOrd="0" presId="urn:microsoft.com/office/officeart/2008/layout/LinedList"/>
    <dgm:cxn modelId="{AC44B98F-7B15-4119-BB85-A34300AD2C22}" type="presParOf" srcId="{E61C940D-3A6A-42BE-906A-A229C3D12D7D}" destId="{6B29D5EA-0A28-4A36-A99B-C58F05241339}" srcOrd="0" destOrd="0" presId="urn:microsoft.com/office/officeart/2008/layout/LinedList"/>
    <dgm:cxn modelId="{3E3DA49B-CA9A-4ABF-8C29-E4266AE2384F}" type="presParOf" srcId="{E61C940D-3A6A-42BE-906A-A229C3D12D7D}" destId="{08B25BBE-5E08-4CCE-AAA0-D4C33852B8C7}" srcOrd="1" destOrd="0" presId="urn:microsoft.com/office/officeart/2008/layout/LinedList"/>
    <dgm:cxn modelId="{124580DF-E0E9-4F22-862E-7EBDD9CF863C}" type="presParOf" srcId="{B5BC3C5A-78FB-404E-A69D-92FC5B3BCD5E}" destId="{4DAE4C2F-2305-47F8-97C3-D276C5FD66C3}" srcOrd="12" destOrd="0" presId="urn:microsoft.com/office/officeart/2008/layout/LinedList"/>
    <dgm:cxn modelId="{CC2CEE55-20E2-4E76-BA95-03CA0BF94DB8}" type="presParOf" srcId="{B5BC3C5A-78FB-404E-A69D-92FC5B3BCD5E}" destId="{8109E327-98C5-4D75-945A-E63B7388C941}" srcOrd="13" destOrd="0" presId="urn:microsoft.com/office/officeart/2008/layout/LinedList"/>
    <dgm:cxn modelId="{33B21CFF-0DDF-4E3A-9683-4F01D1F30EFF}" type="presParOf" srcId="{8109E327-98C5-4D75-945A-E63B7388C941}" destId="{C1C628EB-8502-4FF0-914A-52FF4C54363B}" srcOrd="0" destOrd="0" presId="urn:microsoft.com/office/officeart/2008/layout/LinedList"/>
    <dgm:cxn modelId="{1BC210FA-4A3A-42B8-85A5-B238AA6626B1}" type="presParOf" srcId="{8109E327-98C5-4D75-945A-E63B7388C941}" destId="{E682CBB3-3465-4D6D-8F6C-F2ADEAEDCA52}"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398C3AE-3CCF-4183-AC1D-B77655B8ADCC}" type="doc">
      <dgm:prSet loTypeId="urn:microsoft.com/office/officeart/2008/layout/LinedList" loCatId="list" qsTypeId="urn:microsoft.com/office/officeart/2005/8/quickstyle/simple5" qsCatId="simple" csTypeId="urn:microsoft.com/office/officeart/2005/8/colors/accent2_2" csCatId="accent2"/>
      <dgm:spPr/>
      <dgm:t>
        <a:bodyPr/>
        <a:lstStyle/>
        <a:p>
          <a:endParaRPr lang="en-US"/>
        </a:p>
      </dgm:t>
    </dgm:pt>
    <dgm:pt modelId="{F20D478D-FC1B-4911-B683-8B833C48B286}">
      <dgm:prSet custT="1"/>
      <dgm:spPr/>
      <dgm:t>
        <a:bodyPr/>
        <a:lstStyle/>
        <a:p>
          <a:r>
            <a:rPr lang="hr-HR" sz="2800" dirty="0"/>
            <a:t>Pokušaj izraditi osobni plan za idućih 10 godina odgovarajući na 3 temeljna pitanja:</a:t>
          </a:r>
          <a:endParaRPr lang="en-US" sz="2800" dirty="0"/>
        </a:p>
      </dgm:t>
    </dgm:pt>
    <dgm:pt modelId="{2DA1FB81-31E4-4970-B7B6-F894B17EB945}" type="parTrans" cxnId="{0F9A69ED-B17C-47FB-9C22-2F73DA3F9600}">
      <dgm:prSet/>
      <dgm:spPr/>
      <dgm:t>
        <a:bodyPr/>
        <a:lstStyle/>
        <a:p>
          <a:endParaRPr lang="en-US"/>
        </a:p>
      </dgm:t>
    </dgm:pt>
    <dgm:pt modelId="{5437731C-FF49-449F-B3E9-C6992D466CBF}" type="sibTrans" cxnId="{0F9A69ED-B17C-47FB-9C22-2F73DA3F9600}">
      <dgm:prSet/>
      <dgm:spPr/>
      <dgm:t>
        <a:bodyPr/>
        <a:lstStyle/>
        <a:p>
          <a:endParaRPr lang="en-US"/>
        </a:p>
      </dgm:t>
    </dgm:pt>
    <dgm:pt modelId="{9B526507-CBA9-4E95-850F-E11BA158F7A8}">
      <dgm:prSet custT="1"/>
      <dgm:spPr/>
      <dgm:t>
        <a:bodyPr/>
        <a:lstStyle/>
        <a:p>
          <a:r>
            <a:rPr lang="hr-HR" sz="2800" b="1" i="1" dirty="0"/>
            <a:t>Gdje sam sada?</a:t>
          </a:r>
          <a:endParaRPr lang="en-US" sz="2800" dirty="0"/>
        </a:p>
      </dgm:t>
    </dgm:pt>
    <dgm:pt modelId="{900E52E5-7A3C-4A12-961A-214C5CB2F097}" type="parTrans" cxnId="{79A74810-E578-455C-A6E0-4CCE9685FF00}">
      <dgm:prSet/>
      <dgm:spPr/>
      <dgm:t>
        <a:bodyPr/>
        <a:lstStyle/>
        <a:p>
          <a:endParaRPr lang="en-US"/>
        </a:p>
      </dgm:t>
    </dgm:pt>
    <dgm:pt modelId="{1B4795D8-87D6-4C21-8FE6-8ED9F7434E28}" type="sibTrans" cxnId="{79A74810-E578-455C-A6E0-4CCE9685FF00}">
      <dgm:prSet/>
      <dgm:spPr/>
      <dgm:t>
        <a:bodyPr/>
        <a:lstStyle/>
        <a:p>
          <a:endParaRPr lang="en-US"/>
        </a:p>
      </dgm:t>
    </dgm:pt>
    <dgm:pt modelId="{CB2D59C9-CE37-431A-B82D-5875AFFF782C}">
      <dgm:prSet custT="1"/>
      <dgm:spPr/>
      <dgm:t>
        <a:bodyPr/>
        <a:lstStyle/>
        <a:p>
          <a:r>
            <a:rPr lang="hr-HR" sz="2800" b="1" i="1" dirty="0"/>
            <a:t>Kamo želim stići?</a:t>
          </a:r>
          <a:endParaRPr lang="en-US" sz="2800" dirty="0"/>
        </a:p>
      </dgm:t>
    </dgm:pt>
    <dgm:pt modelId="{301CE440-F992-414F-8D7D-92D6E7CA35A9}" type="parTrans" cxnId="{13F9179B-82E5-44C0-8AA9-A476583D2671}">
      <dgm:prSet/>
      <dgm:spPr/>
      <dgm:t>
        <a:bodyPr/>
        <a:lstStyle/>
        <a:p>
          <a:endParaRPr lang="en-US"/>
        </a:p>
      </dgm:t>
    </dgm:pt>
    <dgm:pt modelId="{2A83C931-855B-4AB6-8419-AE915FB2B2B9}" type="sibTrans" cxnId="{13F9179B-82E5-44C0-8AA9-A476583D2671}">
      <dgm:prSet/>
      <dgm:spPr/>
      <dgm:t>
        <a:bodyPr/>
        <a:lstStyle/>
        <a:p>
          <a:endParaRPr lang="en-US"/>
        </a:p>
      </dgm:t>
    </dgm:pt>
    <dgm:pt modelId="{73DB9055-3F47-4889-9279-4FA34585A0C5}">
      <dgm:prSet custT="1"/>
      <dgm:spPr/>
      <dgm:t>
        <a:bodyPr/>
        <a:lstStyle/>
        <a:p>
          <a:r>
            <a:rPr lang="hr-HR" sz="2800" b="1" i="1" dirty="0"/>
            <a:t>Kako to želim postići?</a:t>
          </a:r>
          <a:endParaRPr lang="en-US" sz="2800" dirty="0"/>
        </a:p>
      </dgm:t>
    </dgm:pt>
    <dgm:pt modelId="{BF6907B9-83A2-46C6-94CE-05638D5014E4}" type="parTrans" cxnId="{18CE912C-754A-4036-917B-84B9D8570FBC}">
      <dgm:prSet/>
      <dgm:spPr/>
      <dgm:t>
        <a:bodyPr/>
        <a:lstStyle/>
        <a:p>
          <a:endParaRPr lang="en-US"/>
        </a:p>
      </dgm:t>
    </dgm:pt>
    <dgm:pt modelId="{870F068A-583B-40EB-A061-9D9C623507C7}" type="sibTrans" cxnId="{18CE912C-754A-4036-917B-84B9D8570FBC}">
      <dgm:prSet/>
      <dgm:spPr/>
      <dgm:t>
        <a:bodyPr/>
        <a:lstStyle/>
        <a:p>
          <a:endParaRPr lang="en-US"/>
        </a:p>
      </dgm:t>
    </dgm:pt>
    <dgm:pt modelId="{1E6B6A3F-74E8-4AFE-8192-91E2025C63D2}" type="pres">
      <dgm:prSet presAssocID="{A398C3AE-3CCF-4183-AC1D-B77655B8ADCC}" presName="vert0" presStyleCnt="0">
        <dgm:presLayoutVars>
          <dgm:dir/>
          <dgm:animOne val="branch"/>
          <dgm:animLvl val="lvl"/>
        </dgm:presLayoutVars>
      </dgm:prSet>
      <dgm:spPr/>
    </dgm:pt>
    <dgm:pt modelId="{F9BE32DD-E344-4C26-96EF-D01031DA78FA}" type="pres">
      <dgm:prSet presAssocID="{F20D478D-FC1B-4911-B683-8B833C48B286}" presName="thickLine" presStyleLbl="alignNode1" presStyleIdx="0" presStyleCnt="4"/>
      <dgm:spPr/>
    </dgm:pt>
    <dgm:pt modelId="{DCAC3EDB-E4ED-4EC2-8C52-DE3B231D92CF}" type="pres">
      <dgm:prSet presAssocID="{F20D478D-FC1B-4911-B683-8B833C48B286}" presName="horz1" presStyleCnt="0"/>
      <dgm:spPr/>
    </dgm:pt>
    <dgm:pt modelId="{01F03A75-D222-48D5-864E-537D0704CDD8}" type="pres">
      <dgm:prSet presAssocID="{F20D478D-FC1B-4911-B683-8B833C48B286}" presName="tx1" presStyleLbl="revTx" presStyleIdx="0" presStyleCnt="4"/>
      <dgm:spPr/>
    </dgm:pt>
    <dgm:pt modelId="{AABB5AD2-1B8B-4B96-B00A-3F50C521EAE3}" type="pres">
      <dgm:prSet presAssocID="{F20D478D-FC1B-4911-B683-8B833C48B286}" presName="vert1" presStyleCnt="0"/>
      <dgm:spPr/>
    </dgm:pt>
    <dgm:pt modelId="{FE8BDCF7-45EF-4385-A737-C4F2E0194838}" type="pres">
      <dgm:prSet presAssocID="{9B526507-CBA9-4E95-850F-E11BA158F7A8}" presName="thickLine" presStyleLbl="alignNode1" presStyleIdx="1" presStyleCnt="4"/>
      <dgm:spPr/>
    </dgm:pt>
    <dgm:pt modelId="{69B1349C-261C-4FE8-9E5E-6992EA2D9493}" type="pres">
      <dgm:prSet presAssocID="{9B526507-CBA9-4E95-850F-E11BA158F7A8}" presName="horz1" presStyleCnt="0"/>
      <dgm:spPr/>
    </dgm:pt>
    <dgm:pt modelId="{4AF0630B-EAFE-4DA5-A433-847D6ED98DFE}" type="pres">
      <dgm:prSet presAssocID="{9B526507-CBA9-4E95-850F-E11BA158F7A8}" presName="tx1" presStyleLbl="revTx" presStyleIdx="1" presStyleCnt="4"/>
      <dgm:spPr/>
    </dgm:pt>
    <dgm:pt modelId="{DC816569-96DD-4999-9E23-5931F2191DCF}" type="pres">
      <dgm:prSet presAssocID="{9B526507-CBA9-4E95-850F-E11BA158F7A8}" presName="vert1" presStyleCnt="0"/>
      <dgm:spPr/>
    </dgm:pt>
    <dgm:pt modelId="{DACD8257-5B17-4101-9196-83D17E6B666C}" type="pres">
      <dgm:prSet presAssocID="{CB2D59C9-CE37-431A-B82D-5875AFFF782C}" presName="thickLine" presStyleLbl="alignNode1" presStyleIdx="2" presStyleCnt="4"/>
      <dgm:spPr/>
    </dgm:pt>
    <dgm:pt modelId="{9515EC1E-02AD-4631-B41E-435C95A0B014}" type="pres">
      <dgm:prSet presAssocID="{CB2D59C9-CE37-431A-B82D-5875AFFF782C}" presName="horz1" presStyleCnt="0"/>
      <dgm:spPr/>
    </dgm:pt>
    <dgm:pt modelId="{84C114FB-9856-4C0F-8D2D-C7BA1AF82661}" type="pres">
      <dgm:prSet presAssocID="{CB2D59C9-CE37-431A-B82D-5875AFFF782C}" presName="tx1" presStyleLbl="revTx" presStyleIdx="2" presStyleCnt="4"/>
      <dgm:spPr/>
    </dgm:pt>
    <dgm:pt modelId="{46B62A34-B1BD-4484-A386-32A46C327D9C}" type="pres">
      <dgm:prSet presAssocID="{CB2D59C9-CE37-431A-B82D-5875AFFF782C}" presName="vert1" presStyleCnt="0"/>
      <dgm:spPr/>
    </dgm:pt>
    <dgm:pt modelId="{0399E713-A274-48BC-B415-49F19DC27CAD}" type="pres">
      <dgm:prSet presAssocID="{73DB9055-3F47-4889-9279-4FA34585A0C5}" presName="thickLine" presStyleLbl="alignNode1" presStyleIdx="3" presStyleCnt="4"/>
      <dgm:spPr/>
    </dgm:pt>
    <dgm:pt modelId="{8C3941FC-9548-4C42-94FC-DE23FE22CF7A}" type="pres">
      <dgm:prSet presAssocID="{73DB9055-3F47-4889-9279-4FA34585A0C5}" presName="horz1" presStyleCnt="0"/>
      <dgm:spPr/>
    </dgm:pt>
    <dgm:pt modelId="{C45BAE75-572B-4A1E-B6AF-04AA143FF415}" type="pres">
      <dgm:prSet presAssocID="{73DB9055-3F47-4889-9279-4FA34585A0C5}" presName="tx1" presStyleLbl="revTx" presStyleIdx="3" presStyleCnt="4"/>
      <dgm:spPr/>
    </dgm:pt>
    <dgm:pt modelId="{1021BC4E-F042-430B-8B3A-F8D5127EFC5F}" type="pres">
      <dgm:prSet presAssocID="{73DB9055-3F47-4889-9279-4FA34585A0C5}" presName="vert1" presStyleCnt="0"/>
      <dgm:spPr/>
    </dgm:pt>
  </dgm:ptLst>
  <dgm:cxnLst>
    <dgm:cxn modelId="{284DFC0B-661F-4C5C-B814-CAFBE2B13947}" type="presOf" srcId="{CB2D59C9-CE37-431A-B82D-5875AFFF782C}" destId="{84C114FB-9856-4C0F-8D2D-C7BA1AF82661}" srcOrd="0" destOrd="0" presId="urn:microsoft.com/office/officeart/2008/layout/LinedList"/>
    <dgm:cxn modelId="{79A74810-E578-455C-A6E0-4CCE9685FF00}" srcId="{A398C3AE-3CCF-4183-AC1D-B77655B8ADCC}" destId="{9B526507-CBA9-4E95-850F-E11BA158F7A8}" srcOrd="1" destOrd="0" parTransId="{900E52E5-7A3C-4A12-961A-214C5CB2F097}" sibTransId="{1B4795D8-87D6-4C21-8FE6-8ED9F7434E28}"/>
    <dgm:cxn modelId="{18CE912C-754A-4036-917B-84B9D8570FBC}" srcId="{A398C3AE-3CCF-4183-AC1D-B77655B8ADCC}" destId="{73DB9055-3F47-4889-9279-4FA34585A0C5}" srcOrd="3" destOrd="0" parTransId="{BF6907B9-83A2-46C6-94CE-05638D5014E4}" sibTransId="{870F068A-583B-40EB-A061-9D9C623507C7}"/>
    <dgm:cxn modelId="{3A800543-B9E1-4087-A315-0B510F6CE754}" type="presOf" srcId="{A398C3AE-3CCF-4183-AC1D-B77655B8ADCC}" destId="{1E6B6A3F-74E8-4AFE-8192-91E2025C63D2}" srcOrd="0" destOrd="0" presId="urn:microsoft.com/office/officeart/2008/layout/LinedList"/>
    <dgm:cxn modelId="{13F9179B-82E5-44C0-8AA9-A476583D2671}" srcId="{A398C3AE-3CCF-4183-AC1D-B77655B8ADCC}" destId="{CB2D59C9-CE37-431A-B82D-5875AFFF782C}" srcOrd="2" destOrd="0" parTransId="{301CE440-F992-414F-8D7D-92D6E7CA35A9}" sibTransId="{2A83C931-855B-4AB6-8419-AE915FB2B2B9}"/>
    <dgm:cxn modelId="{ABA24FD2-39EC-4A3A-AB9D-DF6324E85D5F}" type="presOf" srcId="{73DB9055-3F47-4889-9279-4FA34585A0C5}" destId="{C45BAE75-572B-4A1E-B6AF-04AA143FF415}" srcOrd="0" destOrd="0" presId="urn:microsoft.com/office/officeart/2008/layout/LinedList"/>
    <dgm:cxn modelId="{AFAB78E8-EBA1-4381-A602-7462F4B9A454}" type="presOf" srcId="{F20D478D-FC1B-4911-B683-8B833C48B286}" destId="{01F03A75-D222-48D5-864E-537D0704CDD8}" srcOrd="0" destOrd="0" presId="urn:microsoft.com/office/officeart/2008/layout/LinedList"/>
    <dgm:cxn modelId="{0F9A69ED-B17C-47FB-9C22-2F73DA3F9600}" srcId="{A398C3AE-3CCF-4183-AC1D-B77655B8ADCC}" destId="{F20D478D-FC1B-4911-B683-8B833C48B286}" srcOrd="0" destOrd="0" parTransId="{2DA1FB81-31E4-4970-B7B6-F894B17EB945}" sibTransId="{5437731C-FF49-449F-B3E9-C6992D466CBF}"/>
    <dgm:cxn modelId="{34502FEF-0F49-4D8D-BE56-FE84E08C1632}" type="presOf" srcId="{9B526507-CBA9-4E95-850F-E11BA158F7A8}" destId="{4AF0630B-EAFE-4DA5-A433-847D6ED98DFE}" srcOrd="0" destOrd="0" presId="urn:microsoft.com/office/officeart/2008/layout/LinedList"/>
    <dgm:cxn modelId="{C7A0F096-041B-41DB-9C73-3F7840FC4AF2}" type="presParOf" srcId="{1E6B6A3F-74E8-4AFE-8192-91E2025C63D2}" destId="{F9BE32DD-E344-4C26-96EF-D01031DA78FA}" srcOrd="0" destOrd="0" presId="urn:microsoft.com/office/officeart/2008/layout/LinedList"/>
    <dgm:cxn modelId="{43B22A2C-0376-49F5-B823-95730154823F}" type="presParOf" srcId="{1E6B6A3F-74E8-4AFE-8192-91E2025C63D2}" destId="{DCAC3EDB-E4ED-4EC2-8C52-DE3B231D92CF}" srcOrd="1" destOrd="0" presId="urn:microsoft.com/office/officeart/2008/layout/LinedList"/>
    <dgm:cxn modelId="{6D0E9F82-C0E9-405F-8150-79CAE88AD601}" type="presParOf" srcId="{DCAC3EDB-E4ED-4EC2-8C52-DE3B231D92CF}" destId="{01F03A75-D222-48D5-864E-537D0704CDD8}" srcOrd="0" destOrd="0" presId="urn:microsoft.com/office/officeart/2008/layout/LinedList"/>
    <dgm:cxn modelId="{60B52DDD-99C2-4499-9C22-2F0114B3A036}" type="presParOf" srcId="{DCAC3EDB-E4ED-4EC2-8C52-DE3B231D92CF}" destId="{AABB5AD2-1B8B-4B96-B00A-3F50C521EAE3}" srcOrd="1" destOrd="0" presId="urn:microsoft.com/office/officeart/2008/layout/LinedList"/>
    <dgm:cxn modelId="{37CC2FB2-7094-4D59-9D39-B7E871A797EB}" type="presParOf" srcId="{1E6B6A3F-74E8-4AFE-8192-91E2025C63D2}" destId="{FE8BDCF7-45EF-4385-A737-C4F2E0194838}" srcOrd="2" destOrd="0" presId="urn:microsoft.com/office/officeart/2008/layout/LinedList"/>
    <dgm:cxn modelId="{5D1D60C6-E8DF-4B86-AB20-37EBB9A6CE32}" type="presParOf" srcId="{1E6B6A3F-74E8-4AFE-8192-91E2025C63D2}" destId="{69B1349C-261C-4FE8-9E5E-6992EA2D9493}" srcOrd="3" destOrd="0" presId="urn:microsoft.com/office/officeart/2008/layout/LinedList"/>
    <dgm:cxn modelId="{9836863A-A7C2-4E52-A39F-557ABD61D7FE}" type="presParOf" srcId="{69B1349C-261C-4FE8-9E5E-6992EA2D9493}" destId="{4AF0630B-EAFE-4DA5-A433-847D6ED98DFE}" srcOrd="0" destOrd="0" presId="urn:microsoft.com/office/officeart/2008/layout/LinedList"/>
    <dgm:cxn modelId="{F2C60D3F-2322-4965-A5E3-39DAC39AF9B4}" type="presParOf" srcId="{69B1349C-261C-4FE8-9E5E-6992EA2D9493}" destId="{DC816569-96DD-4999-9E23-5931F2191DCF}" srcOrd="1" destOrd="0" presId="urn:microsoft.com/office/officeart/2008/layout/LinedList"/>
    <dgm:cxn modelId="{7EC2D2D2-0951-4153-A958-3F6E54EFC21A}" type="presParOf" srcId="{1E6B6A3F-74E8-4AFE-8192-91E2025C63D2}" destId="{DACD8257-5B17-4101-9196-83D17E6B666C}" srcOrd="4" destOrd="0" presId="urn:microsoft.com/office/officeart/2008/layout/LinedList"/>
    <dgm:cxn modelId="{0CD80CD1-4304-47C0-A3C9-2F95CF787D47}" type="presParOf" srcId="{1E6B6A3F-74E8-4AFE-8192-91E2025C63D2}" destId="{9515EC1E-02AD-4631-B41E-435C95A0B014}" srcOrd="5" destOrd="0" presId="urn:microsoft.com/office/officeart/2008/layout/LinedList"/>
    <dgm:cxn modelId="{350A751B-A708-43EA-A875-27E4C4A86166}" type="presParOf" srcId="{9515EC1E-02AD-4631-B41E-435C95A0B014}" destId="{84C114FB-9856-4C0F-8D2D-C7BA1AF82661}" srcOrd="0" destOrd="0" presId="urn:microsoft.com/office/officeart/2008/layout/LinedList"/>
    <dgm:cxn modelId="{3F486052-B119-4B20-9BA8-5FD6DC110A18}" type="presParOf" srcId="{9515EC1E-02AD-4631-B41E-435C95A0B014}" destId="{46B62A34-B1BD-4484-A386-32A46C327D9C}" srcOrd="1" destOrd="0" presId="urn:microsoft.com/office/officeart/2008/layout/LinedList"/>
    <dgm:cxn modelId="{36A15386-E810-4023-AF92-259D33258437}" type="presParOf" srcId="{1E6B6A3F-74E8-4AFE-8192-91E2025C63D2}" destId="{0399E713-A274-48BC-B415-49F19DC27CAD}" srcOrd="6" destOrd="0" presId="urn:microsoft.com/office/officeart/2008/layout/LinedList"/>
    <dgm:cxn modelId="{E72A773C-977E-4258-936F-AC3F837F3E77}" type="presParOf" srcId="{1E6B6A3F-74E8-4AFE-8192-91E2025C63D2}" destId="{8C3941FC-9548-4C42-94FC-DE23FE22CF7A}" srcOrd="7" destOrd="0" presId="urn:microsoft.com/office/officeart/2008/layout/LinedList"/>
    <dgm:cxn modelId="{8E59DAC4-F005-4839-9BB3-36C9FA8868CC}" type="presParOf" srcId="{8C3941FC-9548-4C42-94FC-DE23FE22CF7A}" destId="{C45BAE75-572B-4A1E-B6AF-04AA143FF415}" srcOrd="0" destOrd="0" presId="urn:microsoft.com/office/officeart/2008/layout/LinedList"/>
    <dgm:cxn modelId="{8003AFB9-1B02-40A5-90A4-52074B8A88B3}" type="presParOf" srcId="{8C3941FC-9548-4C42-94FC-DE23FE22CF7A}" destId="{1021BC4E-F042-430B-8B3A-F8D5127EFC5F}" srcOrd="1"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398C3AE-3CCF-4183-AC1D-B77655B8ADCC}" type="doc">
      <dgm:prSet loTypeId="urn:microsoft.com/office/officeart/2008/layout/LinedList" loCatId="list" qsTypeId="urn:microsoft.com/office/officeart/2005/8/quickstyle/simple5" qsCatId="simple" csTypeId="urn:microsoft.com/office/officeart/2005/8/colors/accent2_2" csCatId="accent2" phldr="1"/>
      <dgm:spPr/>
      <dgm:t>
        <a:bodyPr/>
        <a:lstStyle/>
        <a:p>
          <a:endParaRPr lang="en-US"/>
        </a:p>
      </dgm:t>
    </dgm:pt>
    <dgm:pt modelId="{6FB6C8BB-77E3-4B2C-B5D7-577045B046A5}">
      <dgm:prSet/>
      <dgm:spPr/>
      <dgm:t>
        <a:bodyPr/>
        <a:lstStyle/>
        <a:p>
          <a:pPr algn="ctr"/>
          <a:r>
            <a:rPr lang="hr-HR"/>
            <a:t>Hvala na pozornosti.</a:t>
          </a:r>
          <a:endParaRPr lang="hr-HR" dirty="0"/>
        </a:p>
      </dgm:t>
    </dgm:pt>
    <dgm:pt modelId="{2D0596AE-D855-4948-AC77-701D6BCD9371}" type="parTrans" cxnId="{8D10223F-A608-4C34-A622-36DC6A314BC3}">
      <dgm:prSet/>
      <dgm:spPr/>
      <dgm:t>
        <a:bodyPr/>
        <a:lstStyle/>
        <a:p>
          <a:pPr algn="ctr"/>
          <a:endParaRPr lang="hr-HR"/>
        </a:p>
      </dgm:t>
    </dgm:pt>
    <dgm:pt modelId="{639DF0CC-B713-46E9-8B78-5557F281B765}" type="sibTrans" cxnId="{8D10223F-A608-4C34-A622-36DC6A314BC3}">
      <dgm:prSet/>
      <dgm:spPr/>
      <dgm:t>
        <a:bodyPr/>
        <a:lstStyle/>
        <a:p>
          <a:pPr algn="ctr"/>
          <a:endParaRPr lang="hr-HR"/>
        </a:p>
      </dgm:t>
    </dgm:pt>
    <dgm:pt modelId="{1E6B6A3F-74E8-4AFE-8192-91E2025C63D2}" type="pres">
      <dgm:prSet presAssocID="{A398C3AE-3CCF-4183-AC1D-B77655B8ADCC}" presName="vert0" presStyleCnt="0">
        <dgm:presLayoutVars>
          <dgm:dir/>
          <dgm:animOne val="branch"/>
          <dgm:animLvl val="lvl"/>
        </dgm:presLayoutVars>
      </dgm:prSet>
      <dgm:spPr/>
    </dgm:pt>
    <dgm:pt modelId="{FC608C89-DAD6-453C-90CA-E4527203E91D}" type="pres">
      <dgm:prSet presAssocID="{6FB6C8BB-77E3-4B2C-B5D7-577045B046A5}" presName="thickLine" presStyleLbl="alignNode1" presStyleIdx="0" presStyleCnt="1"/>
      <dgm:spPr/>
    </dgm:pt>
    <dgm:pt modelId="{FFEF863E-C2E8-479D-865B-D7E445D80EBD}" type="pres">
      <dgm:prSet presAssocID="{6FB6C8BB-77E3-4B2C-B5D7-577045B046A5}" presName="horz1" presStyleCnt="0"/>
      <dgm:spPr/>
    </dgm:pt>
    <dgm:pt modelId="{250C5632-FB0E-4064-8DC4-9D07184AEADD}" type="pres">
      <dgm:prSet presAssocID="{6FB6C8BB-77E3-4B2C-B5D7-577045B046A5}" presName="tx1" presStyleLbl="revTx" presStyleIdx="0" presStyleCnt="1"/>
      <dgm:spPr/>
    </dgm:pt>
    <dgm:pt modelId="{53E09ABC-52A2-41A8-BF07-6678FD207348}" type="pres">
      <dgm:prSet presAssocID="{6FB6C8BB-77E3-4B2C-B5D7-577045B046A5}" presName="vert1" presStyleCnt="0"/>
      <dgm:spPr/>
    </dgm:pt>
  </dgm:ptLst>
  <dgm:cxnLst>
    <dgm:cxn modelId="{8D10223F-A608-4C34-A622-36DC6A314BC3}" srcId="{A398C3AE-3CCF-4183-AC1D-B77655B8ADCC}" destId="{6FB6C8BB-77E3-4B2C-B5D7-577045B046A5}" srcOrd="0" destOrd="0" parTransId="{2D0596AE-D855-4948-AC77-701D6BCD9371}" sibTransId="{639DF0CC-B713-46E9-8B78-5557F281B765}"/>
    <dgm:cxn modelId="{D4023A4A-6662-451E-AC34-0E0B9EC8E729}" type="presOf" srcId="{6FB6C8BB-77E3-4B2C-B5D7-577045B046A5}" destId="{250C5632-FB0E-4064-8DC4-9D07184AEADD}" srcOrd="0" destOrd="0" presId="urn:microsoft.com/office/officeart/2008/layout/LinedList"/>
    <dgm:cxn modelId="{8D63408A-6D8C-45B9-AFC7-3FF15127D83B}" type="presOf" srcId="{A398C3AE-3CCF-4183-AC1D-B77655B8ADCC}" destId="{1E6B6A3F-74E8-4AFE-8192-91E2025C63D2}" srcOrd="0" destOrd="0" presId="urn:microsoft.com/office/officeart/2008/layout/LinedList"/>
    <dgm:cxn modelId="{38BF4723-6247-4859-848C-F465455B6250}" type="presParOf" srcId="{1E6B6A3F-74E8-4AFE-8192-91E2025C63D2}" destId="{FC608C89-DAD6-453C-90CA-E4527203E91D}" srcOrd="0" destOrd="0" presId="urn:microsoft.com/office/officeart/2008/layout/LinedList"/>
    <dgm:cxn modelId="{FF3C6F71-6243-42C8-ABB5-4E10A356B6E4}" type="presParOf" srcId="{1E6B6A3F-74E8-4AFE-8192-91E2025C63D2}" destId="{FFEF863E-C2E8-479D-865B-D7E445D80EBD}" srcOrd="1" destOrd="0" presId="urn:microsoft.com/office/officeart/2008/layout/LinedList"/>
    <dgm:cxn modelId="{A2686CDC-EE4F-4804-B24D-5C32E469A944}" type="presParOf" srcId="{FFEF863E-C2E8-479D-865B-D7E445D80EBD}" destId="{250C5632-FB0E-4064-8DC4-9D07184AEADD}" srcOrd="0" destOrd="0" presId="urn:microsoft.com/office/officeart/2008/layout/LinedList"/>
    <dgm:cxn modelId="{8C191D1A-9494-495C-A7E3-6C844B63C534}" type="presParOf" srcId="{FFEF863E-C2E8-479D-865B-D7E445D80EBD}" destId="{53E09ABC-52A2-41A8-BF07-6678FD207348}" srcOrd="1"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167C18-9835-49F8-A70A-2DBFCEBD9CA7}">
      <dsp:nvSpPr>
        <dsp:cNvPr id="0" name=""/>
        <dsp:cNvSpPr/>
      </dsp:nvSpPr>
      <dsp:spPr>
        <a:xfrm>
          <a:off x="0" y="755012"/>
          <a:ext cx="6683374" cy="707264"/>
        </a:xfrm>
        <a:prstGeom prst="round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hr-HR" sz="3100" i="1" kern="1200" baseline="0" dirty="0"/>
            <a:t>Jeste li isplanirali svoj današnji dan? Što?</a:t>
          </a:r>
          <a:endParaRPr lang="en-US" sz="3100" kern="1200" dirty="0"/>
        </a:p>
      </dsp:txBody>
      <dsp:txXfrm>
        <a:off x="34526" y="789538"/>
        <a:ext cx="6614322" cy="638212"/>
      </dsp:txXfrm>
    </dsp:sp>
    <dsp:sp modelId="{F7125FE1-30C5-4664-81FD-0C2282A16E01}">
      <dsp:nvSpPr>
        <dsp:cNvPr id="0" name=""/>
        <dsp:cNvSpPr/>
      </dsp:nvSpPr>
      <dsp:spPr>
        <a:xfrm>
          <a:off x="0" y="1551557"/>
          <a:ext cx="6683374" cy="707264"/>
        </a:xfrm>
        <a:prstGeom prst="roundRect">
          <a:avLst/>
        </a:prstGeom>
        <a:gradFill rotWithShape="0">
          <a:gsLst>
            <a:gs pos="0">
              <a:schemeClr val="accent2">
                <a:hueOff val="-1114520"/>
                <a:satOff val="-4426"/>
                <a:lumOff val="2811"/>
                <a:alphaOff val="0"/>
                <a:tint val="94000"/>
                <a:satMod val="100000"/>
                <a:lumMod val="108000"/>
              </a:schemeClr>
            </a:gs>
            <a:gs pos="50000">
              <a:schemeClr val="accent2">
                <a:hueOff val="-1114520"/>
                <a:satOff val="-4426"/>
                <a:lumOff val="2811"/>
                <a:alphaOff val="0"/>
                <a:tint val="98000"/>
                <a:shade val="100000"/>
                <a:satMod val="100000"/>
                <a:lumMod val="100000"/>
              </a:schemeClr>
            </a:gs>
            <a:gs pos="100000">
              <a:schemeClr val="accent2">
                <a:hueOff val="-1114520"/>
                <a:satOff val="-4426"/>
                <a:lumOff val="2811"/>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hr-HR" sz="3100" i="1" kern="1200" baseline="0" dirty="0"/>
            <a:t>Koji je vaš plan za vikend?</a:t>
          </a:r>
          <a:endParaRPr lang="en-US" sz="3100" kern="1200" dirty="0"/>
        </a:p>
      </dsp:txBody>
      <dsp:txXfrm>
        <a:off x="34526" y="1586083"/>
        <a:ext cx="6614322" cy="638212"/>
      </dsp:txXfrm>
    </dsp:sp>
    <dsp:sp modelId="{56560F21-0EEB-4812-9700-42C3259C48F9}">
      <dsp:nvSpPr>
        <dsp:cNvPr id="0" name=""/>
        <dsp:cNvSpPr/>
      </dsp:nvSpPr>
      <dsp:spPr>
        <a:xfrm>
          <a:off x="0" y="2348102"/>
          <a:ext cx="6683374" cy="707264"/>
        </a:xfrm>
        <a:prstGeom prst="roundRect">
          <a:avLst/>
        </a:prstGeom>
        <a:gradFill rotWithShape="0">
          <a:gsLst>
            <a:gs pos="0">
              <a:schemeClr val="accent2">
                <a:hueOff val="-2229041"/>
                <a:satOff val="-8853"/>
                <a:lumOff val="5621"/>
                <a:alphaOff val="0"/>
                <a:tint val="94000"/>
                <a:satMod val="100000"/>
                <a:lumMod val="108000"/>
              </a:schemeClr>
            </a:gs>
            <a:gs pos="50000">
              <a:schemeClr val="accent2">
                <a:hueOff val="-2229041"/>
                <a:satOff val="-8853"/>
                <a:lumOff val="5621"/>
                <a:alphaOff val="0"/>
                <a:tint val="98000"/>
                <a:shade val="100000"/>
                <a:satMod val="100000"/>
                <a:lumMod val="100000"/>
              </a:schemeClr>
            </a:gs>
            <a:gs pos="100000">
              <a:schemeClr val="accent2">
                <a:hueOff val="-2229041"/>
                <a:satOff val="-8853"/>
                <a:lumOff val="5621"/>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hr-HR" sz="3100" i="1" kern="1200" baseline="0" dirty="0"/>
            <a:t>Kako ćete znati je li plan uspješan?</a:t>
          </a:r>
          <a:endParaRPr lang="en-US" sz="3100" kern="1200" dirty="0"/>
        </a:p>
      </dsp:txBody>
      <dsp:txXfrm>
        <a:off x="34526" y="2382628"/>
        <a:ext cx="6614322" cy="638212"/>
      </dsp:txXfrm>
    </dsp:sp>
    <dsp:sp modelId="{147ED91C-87C6-4EE8-B601-F67D6F006889}">
      <dsp:nvSpPr>
        <dsp:cNvPr id="0" name=""/>
        <dsp:cNvSpPr/>
      </dsp:nvSpPr>
      <dsp:spPr>
        <a:xfrm>
          <a:off x="0" y="3144647"/>
          <a:ext cx="6683374" cy="707264"/>
        </a:xfrm>
        <a:prstGeom prst="roundRect">
          <a:avLst/>
        </a:prstGeom>
        <a:gradFill rotWithShape="0">
          <a:gsLst>
            <a:gs pos="0">
              <a:schemeClr val="accent2">
                <a:hueOff val="-3343561"/>
                <a:satOff val="-13279"/>
                <a:lumOff val="8432"/>
                <a:alphaOff val="0"/>
                <a:tint val="94000"/>
                <a:satMod val="100000"/>
                <a:lumMod val="108000"/>
              </a:schemeClr>
            </a:gs>
            <a:gs pos="50000">
              <a:schemeClr val="accent2">
                <a:hueOff val="-3343561"/>
                <a:satOff val="-13279"/>
                <a:lumOff val="8432"/>
                <a:alphaOff val="0"/>
                <a:tint val="98000"/>
                <a:shade val="100000"/>
                <a:satMod val="100000"/>
                <a:lumMod val="100000"/>
              </a:schemeClr>
            </a:gs>
            <a:gs pos="100000">
              <a:schemeClr val="accent2">
                <a:hueOff val="-3343561"/>
                <a:satOff val="-13279"/>
                <a:lumOff val="8432"/>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hr-HR" sz="3100" i="1" kern="1200" baseline="0" dirty="0"/>
            <a:t>Imate li neke dugoročne planove? Koje?</a:t>
          </a:r>
          <a:endParaRPr lang="en-US" sz="3100" kern="1200" dirty="0"/>
        </a:p>
      </dsp:txBody>
      <dsp:txXfrm>
        <a:off x="34526" y="3179173"/>
        <a:ext cx="6614322" cy="6382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36E059-C247-4219-9062-BE3D9B64F49B}">
      <dsp:nvSpPr>
        <dsp:cNvPr id="0" name=""/>
        <dsp:cNvSpPr/>
      </dsp:nvSpPr>
      <dsp:spPr>
        <a:xfrm>
          <a:off x="0" y="527627"/>
          <a:ext cx="6683374" cy="1124370"/>
        </a:xfrm>
        <a:prstGeom prst="round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hr-HR" sz="3100" kern="1200" dirty="0"/>
            <a:t>Planiranje i predviđanje nisu identične aktivnosti  </a:t>
          </a:r>
          <a:endParaRPr lang="en-US" sz="3100" kern="1200" dirty="0"/>
        </a:p>
      </dsp:txBody>
      <dsp:txXfrm>
        <a:off x="54887" y="582514"/>
        <a:ext cx="6573600" cy="1014596"/>
      </dsp:txXfrm>
    </dsp:sp>
    <dsp:sp modelId="{130D7AC5-7602-4C80-B559-6B54F1266113}">
      <dsp:nvSpPr>
        <dsp:cNvPr id="0" name=""/>
        <dsp:cNvSpPr/>
      </dsp:nvSpPr>
      <dsp:spPr>
        <a:xfrm>
          <a:off x="0" y="1741277"/>
          <a:ext cx="6683374" cy="1124370"/>
        </a:xfrm>
        <a:prstGeom prst="roundRect">
          <a:avLst/>
        </a:prstGeom>
        <a:gradFill rotWithShape="0">
          <a:gsLst>
            <a:gs pos="0">
              <a:schemeClr val="accent2">
                <a:hueOff val="-1671780"/>
                <a:satOff val="-6640"/>
                <a:lumOff val="4216"/>
                <a:alphaOff val="0"/>
                <a:tint val="94000"/>
                <a:satMod val="100000"/>
                <a:lumMod val="108000"/>
              </a:schemeClr>
            </a:gs>
            <a:gs pos="50000">
              <a:schemeClr val="accent2">
                <a:hueOff val="-1671780"/>
                <a:satOff val="-6640"/>
                <a:lumOff val="4216"/>
                <a:alphaOff val="0"/>
                <a:tint val="98000"/>
                <a:shade val="100000"/>
                <a:satMod val="100000"/>
                <a:lumMod val="100000"/>
              </a:schemeClr>
            </a:gs>
            <a:gs pos="100000">
              <a:schemeClr val="accent2">
                <a:hueOff val="-1671780"/>
                <a:satOff val="-6640"/>
                <a:lumOff val="4216"/>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hr-HR" sz="3100" kern="1200" dirty="0"/>
            <a:t>PREDVIĐANJE – pasivno očekivanje budućih događaja</a:t>
          </a:r>
          <a:endParaRPr lang="en-US" sz="3100" kern="1200" dirty="0"/>
        </a:p>
      </dsp:txBody>
      <dsp:txXfrm>
        <a:off x="54887" y="1796164"/>
        <a:ext cx="6573600" cy="1014596"/>
      </dsp:txXfrm>
    </dsp:sp>
    <dsp:sp modelId="{16CE0287-0DE4-4A45-805D-2C1EAA1C9C8C}">
      <dsp:nvSpPr>
        <dsp:cNvPr id="0" name=""/>
        <dsp:cNvSpPr/>
      </dsp:nvSpPr>
      <dsp:spPr>
        <a:xfrm>
          <a:off x="0" y="2954927"/>
          <a:ext cx="6683374" cy="1124370"/>
        </a:xfrm>
        <a:prstGeom prst="roundRect">
          <a:avLst/>
        </a:prstGeom>
        <a:gradFill rotWithShape="0">
          <a:gsLst>
            <a:gs pos="0">
              <a:schemeClr val="accent2">
                <a:hueOff val="-3343561"/>
                <a:satOff val="-13279"/>
                <a:lumOff val="8432"/>
                <a:alphaOff val="0"/>
                <a:tint val="94000"/>
                <a:satMod val="100000"/>
                <a:lumMod val="108000"/>
              </a:schemeClr>
            </a:gs>
            <a:gs pos="50000">
              <a:schemeClr val="accent2">
                <a:hueOff val="-3343561"/>
                <a:satOff val="-13279"/>
                <a:lumOff val="8432"/>
                <a:alphaOff val="0"/>
                <a:tint val="98000"/>
                <a:shade val="100000"/>
                <a:satMod val="100000"/>
                <a:lumMod val="100000"/>
              </a:schemeClr>
            </a:gs>
            <a:gs pos="100000">
              <a:schemeClr val="accent2">
                <a:hueOff val="-3343561"/>
                <a:satOff val="-13279"/>
                <a:lumOff val="8432"/>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hr-HR" sz="3100" kern="1200" dirty="0"/>
            <a:t>PLANIRANJE – aktivno odabiranje sredstava i postupka za ostvarenje cilja</a:t>
          </a:r>
          <a:endParaRPr lang="en-US" sz="3100" kern="1200" dirty="0"/>
        </a:p>
      </dsp:txBody>
      <dsp:txXfrm>
        <a:off x="54887" y="3009814"/>
        <a:ext cx="6573600" cy="10145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4391AF-1846-4BF1-8CA5-5046558FB0DE}">
      <dsp:nvSpPr>
        <dsp:cNvPr id="0" name=""/>
        <dsp:cNvSpPr/>
      </dsp:nvSpPr>
      <dsp:spPr>
        <a:xfrm>
          <a:off x="0" y="725424"/>
          <a:ext cx="6683374" cy="1406924"/>
        </a:xfrm>
        <a:prstGeom prst="round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hr-HR" sz="3800" kern="1200" baseline="0" dirty="0"/>
            <a:t>Tri su temeljna pitanja kod planiranja:</a:t>
          </a:r>
          <a:endParaRPr lang="en-US" sz="3800" kern="1200" dirty="0"/>
        </a:p>
      </dsp:txBody>
      <dsp:txXfrm>
        <a:off x="68680" y="794104"/>
        <a:ext cx="6546014" cy="1269564"/>
      </dsp:txXfrm>
    </dsp:sp>
    <dsp:sp modelId="{F3367C0E-F94A-41CE-8705-03E5C5572F1C}">
      <dsp:nvSpPr>
        <dsp:cNvPr id="0" name=""/>
        <dsp:cNvSpPr/>
      </dsp:nvSpPr>
      <dsp:spPr>
        <a:xfrm>
          <a:off x="0" y="2132349"/>
          <a:ext cx="6683374" cy="17491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2197" tIns="48260" rIns="270256" bIns="48260" numCol="1" spcCol="1270" anchor="t" anchorCtr="0">
          <a:noAutofit/>
        </a:bodyPr>
        <a:lstStyle/>
        <a:p>
          <a:pPr marL="285750" lvl="1" indent="-285750" algn="l" defTabSz="1689100">
            <a:lnSpc>
              <a:spcPct val="90000"/>
            </a:lnSpc>
            <a:spcBef>
              <a:spcPct val="0"/>
            </a:spcBef>
            <a:spcAft>
              <a:spcPct val="20000"/>
            </a:spcAft>
            <a:buChar char="•"/>
          </a:pPr>
          <a:r>
            <a:rPr lang="hr-HR" sz="3800" i="1" kern="1200" baseline="0" dirty="0"/>
            <a:t>Gdje smo sada?</a:t>
          </a:r>
          <a:endParaRPr lang="en-US" sz="3800" kern="1200" dirty="0"/>
        </a:p>
        <a:p>
          <a:pPr marL="285750" lvl="1" indent="-285750" algn="l" defTabSz="1689100">
            <a:lnSpc>
              <a:spcPct val="90000"/>
            </a:lnSpc>
            <a:spcBef>
              <a:spcPct val="0"/>
            </a:spcBef>
            <a:spcAft>
              <a:spcPct val="20000"/>
            </a:spcAft>
            <a:buChar char="•"/>
          </a:pPr>
          <a:r>
            <a:rPr lang="hr-HR" sz="3800" i="1" kern="1200" baseline="0" dirty="0"/>
            <a:t>Kamo želimo stići?</a:t>
          </a:r>
          <a:endParaRPr lang="en-US" sz="3800" kern="1200" dirty="0"/>
        </a:p>
        <a:p>
          <a:pPr marL="285750" lvl="1" indent="-285750" algn="l" defTabSz="1689100">
            <a:lnSpc>
              <a:spcPct val="90000"/>
            </a:lnSpc>
            <a:spcBef>
              <a:spcPct val="0"/>
            </a:spcBef>
            <a:spcAft>
              <a:spcPct val="20000"/>
            </a:spcAft>
            <a:buChar char="•"/>
          </a:pPr>
          <a:r>
            <a:rPr lang="hr-HR" sz="3800" i="1" kern="1200" baseline="0" dirty="0"/>
            <a:t>Kako to želimo postići?</a:t>
          </a:r>
          <a:endParaRPr lang="en-US" sz="3800" kern="1200" dirty="0"/>
        </a:p>
      </dsp:txBody>
      <dsp:txXfrm>
        <a:off x="0" y="2132349"/>
        <a:ext cx="6683374" cy="174915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D50186-75FC-422A-9E98-B3366C211A04}">
      <dsp:nvSpPr>
        <dsp:cNvPr id="0" name=""/>
        <dsp:cNvSpPr/>
      </dsp:nvSpPr>
      <dsp:spPr>
        <a:xfrm>
          <a:off x="5092593" y="2260092"/>
          <a:ext cx="3998923" cy="634374"/>
        </a:xfrm>
        <a:custGeom>
          <a:avLst/>
          <a:gdLst/>
          <a:ahLst/>
          <a:cxnLst/>
          <a:rect l="0" t="0" r="0" b="0"/>
          <a:pathLst>
            <a:path>
              <a:moveTo>
                <a:pt x="0" y="0"/>
              </a:moveTo>
              <a:lnTo>
                <a:pt x="0" y="432307"/>
              </a:lnTo>
              <a:lnTo>
                <a:pt x="3998923" y="432307"/>
              </a:lnTo>
              <a:lnTo>
                <a:pt x="3998923" y="634374"/>
              </a:lnTo>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1DAE1C0-82D4-4D35-B870-C5C5F5400C7E}">
      <dsp:nvSpPr>
        <dsp:cNvPr id="0" name=""/>
        <dsp:cNvSpPr/>
      </dsp:nvSpPr>
      <dsp:spPr>
        <a:xfrm>
          <a:off x="5092593" y="2260092"/>
          <a:ext cx="1332974" cy="634374"/>
        </a:xfrm>
        <a:custGeom>
          <a:avLst/>
          <a:gdLst/>
          <a:ahLst/>
          <a:cxnLst/>
          <a:rect l="0" t="0" r="0" b="0"/>
          <a:pathLst>
            <a:path>
              <a:moveTo>
                <a:pt x="0" y="0"/>
              </a:moveTo>
              <a:lnTo>
                <a:pt x="0" y="432307"/>
              </a:lnTo>
              <a:lnTo>
                <a:pt x="1332974" y="432307"/>
              </a:lnTo>
              <a:lnTo>
                <a:pt x="1332974" y="634374"/>
              </a:lnTo>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B3AA480-4CB6-4CAD-B358-682491DAEEC2}">
      <dsp:nvSpPr>
        <dsp:cNvPr id="0" name=""/>
        <dsp:cNvSpPr/>
      </dsp:nvSpPr>
      <dsp:spPr>
        <a:xfrm>
          <a:off x="3759619" y="2260092"/>
          <a:ext cx="1332974" cy="634374"/>
        </a:xfrm>
        <a:custGeom>
          <a:avLst/>
          <a:gdLst/>
          <a:ahLst/>
          <a:cxnLst/>
          <a:rect l="0" t="0" r="0" b="0"/>
          <a:pathLst>
            <a:path>
              <a:moveTo>
                <a:pt x="1332974" y="0"/>
              </a:moveTo>
              <a:lnTo>
                <a:pt x="1332974" y="432307"/>
              </a:lnTo>
              <a:lnTo>
                <a:pt x="0" y="432307"/>
              </a:lnTo>
              <a:lnTo>
                <a:pt x="0" y="634374"/>
              </a:lnTo>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0334BF9-DAA9-4B5B-AD23-1B9760CA633D}">
      <dsp:nvSpPr>
        <dsp:cNvPr id="0" name=""/>
        <dsp:cNvSpPr/>
      </dsp:nvSpPr>
      <dsp:spPr>
        <a:xfrm>
          <a:off x="1093670" y="2260092"/>
          <a:ext cx="3998923" cy="634374"/>
        </a:xfrm>
        <a:custGeom>
          <a:avLst/>
          <a:gdLst/>
          <a:ahLst/>
          <a:cxnLst/>
          <a:rect l="0" t="0" r="0" b="0"/>
          <a:pathLst>
            <a:path>
              <a:moveTo>
                <a:pt x="3998923" y="0"/>
              </a:moveTo>
              <a:lnTo>
                <a:pt x="3998923" y="432307"/>
              </a:lnTo>
              <a:lnTo>
                <a:pt x="0" y="432307"/>
              </a:lnTo>
              <a:lnTo>
                <a:pt x="0" y="634374"/>
              </a:lnTo>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74FAF97-9E4D-4CF0-86F7-2E33071598BB}">
      <dsp:nvSpPr>
        <dsp:cNvPr id="0" name=""/>
        <dsp:cNvSpPr/>
      </dsp:nvSpPr>
      <dsp:spPr>
        <a:xfrm>
          <a:off x="4001978" y="875010"/>
          <a:ext cx="2181230" cy="1385081"/>
        </a:xfrm>
        <a:prstGeom prst="roundRect">
          <a:avLst>
            <a:gd name="adj" fmla="val 10000"/>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sp>
    <dsp:sp modelId="{17EC9DB7-6E6A-496F-AE6F-B8369C32426B}">
      <dsp:nvSpPr>
        <dsp:cNvPr id="0" name=""/>
        <dsp:cNvSpPr/>
      </dsp:nvSpPr>
      <dsp:spPr>
        <a:xfrm>
          <a:off x="4244337" y="1105251"/>
          <a:ext cx="2181230" cy="1385081"/>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hr-HR" sz="2400" kern="1200" baseline="0" dirty="0"/>
            <a:t>Prednosti planiranja:</a:t>
          </a:r>
          <a:endParaRPr lang="en-US" sz="2400" kern="1200" dirty="0"/>
        </a:p>
      </dsp:txBody>
      <dsp:txXfrm>
        <a:off x="4284905" y="1145819"/>
        <a:ext cx="2100094" cy="1303945"/>
      </dsp:txXfrm>
    </dsp:sp>
    <dsp:sp modelId="{48C4B246-075D-4A72-98A3-4B4992DD2806}">
      <dsp:nvSpPr>
        <dsp:cNvPr id="0" name=""/>
        <dsp:cNvSpPr/>
      </dsp:nvSpPr>
      <dsp:spPr>
        <a:xfrm>
          <a:off x="3054" y="2894466"/>
          <a:ext cx="2181230" cy="1385081"/>
        </a:xfrm>
        <a:prstGeom prst="roundRect">
          <a:avLst>
            <a:gd name="adj" fmla="val 10000"/>
          </a:avLst>
        </a:prstGeom>
        <a:gradFill rotWithShape="0">
          <a:gsLst>
            <a:gs pos="0">
              <a:schemeClr val="accent6">
                <a:hueOff val="0"/>
                <a:satOff val="0"/>
                <a:lumOff val="0"/>
                <a:alphaOff val="0"/>
                <a:tint val="94000"/>
                <a:satMod val="100000"/>
                <a:lumMod val="108000"/>
              </a:schemeClr>
            </a:gs>
            <a:gs pos="50000">
              <a:schemeClr val="accent6">
                <a:hueOff val="0"/>
                <a:satOff val="0"/>
                <a:lumOff val="0"/>
                <a:alphaOff val="0"/>
                <a:tint val="98000"/>
                <a:shade val="100000"/>
                <a:satMod val="100000"/>
                <a:lumMod val="100000"/>
              </a:schemeClr>
            </a:gs>
            <a:gs pos="100000">
              <a:schemeClr val="accent6">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sp>
    <dsp:sp modelId="{954AE512-2EB3-4C3C-ADBB-DE0107545A87}">
      <dsp:nvSpPr>
        <dsp:cNvPr id="0" name=""/>
        <dsp:cNvSpPr/>
      </dsp:nvSpPr>
      <dsp:spPr>
        <a:xfrm>
          <a:off x="245413" y="3124707"/>
          <a:ext cx="2181230" cy="1385081"/>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hr-HR" sz="2400" kern="1200" baseline="0" dirty="0"/>
            <a:t>Predviđanje poslovnih događaja</a:t>
          </a:r>
          <a:endParaRPr lang="en-US" sz="2400" kern="1200" dirty="0"/>
        </a:p>
      </dsp:txBody>
      <dsp:txXfrm>
        <a:off x="285981" y="3165275"/>
        <a:ext cx="2100094" cy="1303945"/>
      </dsp:txXfrm>
    </dsp:sp>
    <dsp:sp modelId="{B6406D85-9E26-40ED-BF19-8B3DCB310F2B}">
      <dsp:nvSpPr>
        <dsp:cNvPr id="0" name=""/>
        <dsp:cNvSpPr/>
      </dsp:nvSpPr>
      <dsp:spPr>
        <a:xfrm>
          <a:off x="2669003" y="2894466"/>
          <a:ext cx="2181230" cy="1385081"/>
        </a:xfrm>
        <a:prstGeom prst="roundRect">
          <a:avLst>
            <a:gd name="adj" fmla="val 10000"/>
          </a:avLst>
        </a:prstGeom>
        <a:gradFill rotWithShape="0">
          <a:gsLst>
            <a:gs pos="0">
              <a:schemeClr val="accent6">
                <a:hueOff val="0"/>
                <a:satOff val="0"/>
                <a:lumOff val="0"/>
                <a:alphaOff val="0"/>
                <a:tint val="94000"/>
                <a:satMod val="100000"/>
                <a:lumMod val="108000"/>
              </a:schemeClr>
            </a:gs>
            <a:gs pos="50000">
              <a:schemeClr val="accent6">
                <a:hueOff val="0"/>
                <a:satOff val="0"/>
                <a:lumOff val="0"/>
                <a:alphaOff val="0"/>
                <a:tint val="98000"/>
                <a:shade val="100000"/>
                <a:satMod val="100000"/>
                <a:lumMod val="100000"/>
              </a:schemeClr>
            </a:gs>
            <a:gs pos="100000">
              <a:schemeClr val="accent6">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sp>
    <dsp:sp modelId="{9115FAD3-485A-40A8-A7A6-462903B054C5}">
      <dsp:nvSpPr>
        <dsp:cNvPr id="0" name=""/>
        <dsp:cNvSpPr/>
      </dsp:nvSpPr>
      <dsp:spPr>
        <a:xfrm>
          <a:off x="2911362" y="3124707"/>
          <a:ext cx="2181230" cy="1385081"/>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hr-HR" sz="2400" kern="1200" baseline="0" dirty="0"/>
            <a:t>Promjene u proizvodnji, uvođenje novih proizvoda</a:t>
          </a:r>
          <a:endParaRPr lang="en-US" sz="2400" kern="1200" dirty="0"/>
        </a:p>
      </dsp:txBody>
      <dsp:txXfrm>
        <a:off x="2951930" y="3165275"/>
        <a:ext cx="2100094" cy="1303945"/>
      </dsp:txXfrm>
    </dsp:sp>
    <dsp:sp modelId="{5328A461-F3CB-444C-A4F7-217B497EF1A9}">
      <dsp:nvSpPr>
        <dsp:cNvPr id="0" name=""/>
        <dsp:cNvSpPr/>
      </dsp:nvSpPr>
      <dsp:spPr>
        <a:xfrm>
          <a:off x="5334952" y="2894466"/>
          <a:ext cx="2181230" cy="1385081"/>
        </a:xfrm>
        <a:prstGeom prst="roundRect">
          <a:avLst>
            <a:gd name="adj" fmla="val 10000"/>
          </a:avLst>
        </a:prstGeom>
        <a:gradFill rotWithShape="0">
          <a:gsLst>
            <a:gs pos="0">
              <a:schemeClr val="accent6">
                <a:hueOff val="0"/>
                <a:satOff val="0"/>
                <a:lumOff val="0"/>
                <a:alphaOff val="0"/>
                <a:tint val="94000"/>
                <a:satMod val="100000"/>
                <a:lumMod val="108000"/>
              </a:schemeClr>
            </a:gs>
            <a:gs pos="50000">
              <a:schemeClr val="accent6">
                <a:hueOff val="0"/>
                <a:satOff val="0"/>
                <a:lumOff val="0"/>
                <a:alphaOff val="0"/>
                <a:tint val="98000"/>
                <a:shade val="100000"/>
                <a:satMod val="100000"/>
                <a:lumMod val="100000"/>
              </a:schemeClr>
            </a:gs>
            <a:gs pos="100000">
              <a:schemeClr val="accent6">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sp>
    <dsp:sp modelId="{DAA99FE6-B640-4C81-935C-58273224744D}">
      <dsp:nvSpPr>
        <dsp:cNvPr id="0" name=""/>
        <dsp:cNvSpPr/>
      </dsp:nvSpPr>
      <dsp:spPr>
        <a:xfrm>
          <a:off x="5577311" y="3124707"/>
          <a:ext cx="2181230" cy="1385081"/>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hr-HR" sz="2400" kern="1200" baseline="0" dirty="0"/>
            <a:t>Brze promjene</a:t>
          </a:r>
          <a:endParaRPr lang="en-US" sz="2400" kern="1200" dirty="0"/>
        </a:p>
      </dsp:txBody>
      <dsp:txXfrm>
        <a:off x="5617879" y="3165275"/>
        <a:ext cx="2100094" cy="1303945"/>
      </dsp:txXfrm>
    </dsp:sp>
    <dsp:sp modelId="{8561B8A1-27DA-4AA5-8004-DAF19F5E4703}">
      <dsp:nvSpPr>
        <dsp:cNvPr id="0" name=""/>
        <dsp:cNvSpPr/>
      </dsp:nvSpPr>
      <dsp:spPr>
        <a:xfrm>
          <a:off x="8000901" y="2894466"/>
          <a:ext cx="2181230" cy="1385081"/>
        </a:xfrm>
        <a:prstGeom prst="roundRect">
          <a:avLst>
            <a:gd name="adj" fmla="val 10000"/>
          </a:avLst>
        </a:prstGeom>
        <a:gradFill rotWithShape="0">
          <a:gsLst>
            <a:gs pos="0">
              <a:schemeClr val="accent6">
                <a:hueOff val="0"/>
                <a:satOff val="0"/>
                <a:lumOff val="0"/>
                <a:alphaOff val="0"/>
                <a:tint val="94000"/>
                <a:satMod val="100000"/>
                <a:lumMod val="108000"/>
              </a:schemeClr>
            </a:gs>
            <a:gs pos="50000">
              <a:schemeClr val="accent6">
                <a:hueOff val="0"/>
                <a:satOff val="0"/>
                <a:lumOff val="0"/>
                <a:alphaOff val="0"/>
                <a:tint val="98000"/>
                <a:shade val="100000"/>
                <a:satMod val="100000"/>
                <a:lumMod val="100000"/>
              </a:schemeClr>
            </a:gs>
            <a:gs pos="100000">
              <a:schemeClr val="accent6">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sp>
    <dsp:sp modelId="{196A12E6-D8ED-4CF5-AE1A-693F1B223939}">
      <dsp:nvSpPr>
        <dsp:cNvPr id="0" name=""/>
        <dsp:cNvSpPr/>
      </dsp:nvSpPr>
      <dsp:spPr>
        <a:xfrm>
          <a:off x="8243260" y="3124707"/>
          <a:ext cx="2181230" cy="1385081"/>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hr-HR" sz="2400" kern="1200" baseline="0" dirty="0"/>
            <a:t>Smanjenje rizika</a:t>
          </a:r>
          <a:endParaRPr lang="en-US" sz="2400" kern="1200" dirty="0"/>
        </a:p>
      </dsp:txBody>
      <dsp:txXfrm>
        <a:off x="8283828" y="3165275"/>
        <a:ext cx="2100094" cy="130394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EC3C6E-CB45-4157-ABCB-A44D9FE7CC32}">
      <dsp:nvSpPr>
        <dsp:cNvPr id="0" name=""/>
        <dsp:cNvSpPr/>
      </dsp:nvSpPr>
      <dsp:spPr>
        <a:xfrm>
          <a:off x="0" y="562"/>
          <a:ext cx="6683374" cy="0"/>
        </a:xfrm>
        <a:prstGeom prst="line">
          <a:avLst/>
        </a:prstGeom>
        <a:gradFill rotWithShape="0">
          <a:gsLst>
            <a:gs pos="0">
              <a:schemeClr val="dk2">
                <a:hueOff val="0"/>
                <a:satOff val="0"/>
                <a:lumOff val="0"/>
                <a:alphaOff val="0"/>
                <a:tint val="94000"/>
                <a:satMod val="100000"/>
                <a:lumMod val="108000"/>
              </a:schemeClr>
            </a:gs>
            <a:gs pos="50000">
              <a:schemeClr val="dk2">
                <a:hueOff val="0"/>
                <a:satOff val="0"/>
                <a:lumOff val="0"/>
                <a:alphaOff val="0"/>
                <a:tint val="98000"/>
                <a:shade val="100000"/>
                <a:satMod val="100000"/>
                <a:lumMod val="100000"/>
              </a:schemeClr>
            </a:gs>
            <a:gs pos="100000">
              <a:schemeClr val="dk2">
                <a:hueOff val="0"/>
                <a:satOff val="0"/>
                <a:lumOff val="0"/>
                <a:alphaOff val="0"/>
                <a:shade val="72000"/>
                <a:satMod val="120000"/>
                <a:lumMod val="100000"/>
              </a:schemeClr>
            </a:gs>
          </a:gsLst>
          <a:lin ang="5400000" scaled="0"/>
        </a:gradFill>
        <a:ln w="9525" cap="flat" cmpd="sng" algn="ctr">
          <a:solidFill>
            <a:schemeClr val="dk2">
              <a:hueOff val="0"/>
              <a:satOff val="0"/>
              <a:lumOff val="0"/>
              <a:alphaOff val="0"/>
            </a:schemeClr>
          </a:solidFill>
          <a:prstDash val="solid"/>
        </a:ln>
        <a:effectLst>
          <a:outerShdw blurRad="50800" dist="25400" dir="5400000" rotWithShape="0">
            <a:srgbClr val="000000">
              <a:alpha val="28000"/>
            </a:srgbClr>
          </a:outerShdw>
        </a:effectLst>
      </dsp:spPr>
      <dsp:style>
        <a:lnRef idx="1">
          <a:scrgbClr r="0" g="0" b="0"/>
        </a:lnRef>
        <a:fillRef idx="3">
          <a:scrgbClr r="0" g="0" b="0"/>
        </a:fillRef>
        <a:effectRef idx="2">
          <a:scrgbClr r="0" g="0" b="0"/>
        </a:effectRef>
        <a:fontRef idx="minor">
          <a:schemeClr val="lt1"/>
        </a:fontRef>
      </dsp:style>
    </dsp:sp>
    <dsp:sp modelId="{975406E4-A158-4E95-ACED-256303DC7EA9}">
      <dsp:nvSpPr>
        <dsp:cNvPr id="0" name=""/>
        <dsp:cNvSpPr/>
      </dsp:nvSpPr>
      <dsp:spPr>
        <a:xfrm>
          <a:off x="0" y="562"/>
          <a:ext cx="6683374" cy="657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hr-HR" sz="2600" kern="1200" baseline="0" dirty="0"/>
            <a:t>Bolje usmjeravanje poduzeća</a:t>
          </a:r>
          <a:endParaRPr lang="en-US" sz="2600" kern="1200" dirty="0"/>
        </a:p>
      </dsp:txBody>
      <dsp:txXfrm>
        <a:off x="0" y="562"/>
        <a:ext cx="6683374" cy="657971"/>
      </dsp:txXfrm>
    </dsp:sp>
    <dsp:sp modelId="{92C1D974-5218-4D4C-B92F-45D72F7F980E}">
      <dsp:nvSpPr>
        <dsp:cNvPr id="0" name=""/>
        <dsp:cNvSpPr/>
      </dsp:nvSpPr>
      <dsp:spPr>
        <a:xfrm>
          <a:off x="0" y="658533"/>
          <a:ext cx="6683374" cy="0"/>
        </a:xfrm>
        <a:prstGeom prst="line">
          <a:avLst/>
        </a:prstGeom>
        <a:gradFill rotWithShape="0">
          <a:gsLst>
            <a:gs pos="0">
              <a:schemeClr val="dk2">
                <a:hueOff val="0"/>
                <a:satOff val="0"/>
                <a:lumOff val="0"/>
                <a:alphaOff val="0"/>
                <a:tint val="94000"/>
                <a:satMod val="100000"/>
                <a:lumMod val="108000"/>
              </a:schemeClr>
            </a:gs>
            <a:gs pos="50000">
              <a:schemeClr val="dk2">
                <a:hueOff val="0"/>
                <a:satOff val="0"/>
                <a:lumOff val="0"/>
                <a:alphaOff val="0"/>
                <a:tint val="98000"/>
                <a:shade val="100000"/>
                <a:satMod val="100000"/>
                <a:lumMod val="100000"/>
              </a:schemeClr>
            </a:gs>
            <a:gs pos="100000">
              <a:schemeClr val="dk2">
                <a:hueOff val="0"/>
                <a:satOff val="0"/>
                <a:lumOff val="0"/>
                <a:alphaOff val="0"/>
                <a:shade val="72000"/>
                <a:satMod val="120000"/>
                <a:lumMod val="100000"/>
              </a:schemeClr>
            </a:gs>
          </a:gsLst>
          <a:lin ang="5400000" scaled="0"/>
        </a:gradFill>
        <a:ln w="9525" cap="flat" cmpd="sng" algn="ctr">
          <a:solidFill>
            <a:schemeClr val="dk2">
              <a:hueOff val="0"/>
              <a:satOff val="0"/>
              <a:lumOff val="0"/>
              <a:alphaOff val="0"/>
            </a:schemeClr>
          </a:solidFill>
          <a:prstDash val="solid"/>
        </a:ln>
        <a:effectLst>
          <a:outerShdw blurRad="50800" dist="25400" dir="5400000" rotWithShape="0">
            <a:srgbClr val="000000">
              <a:alpha val="28000"/>
            </a:srgbClr>
          </a:outerShdw>
        </a:effectLst>
      </dsp:spPr>
      <dsp:style>
        <a:lnRef idx="1">
          <a:scrgbClr r="0" g="0" b="0"/>
        </a:lnRef>
        <a:fillRef idx="3">
          <a:scrgbClr r="0" g="0" b="0"/>
        </a:fillRef>
        <a:effectRef idx="2">
          <a:scrgbClr r="0" g="0" b="0"/>
        </a:effectRef>
        <a:fontRef idx="minor">
          <a:schemeClr val="lt1"/>
        </a:fontRef>
      </dsp:style>
    </dsp:sp>
    <dsp:sp modelId="{135409F4-649C-4203-87F2-AFCC51261524}">
      <dsp:nvSpPr>
        <dsp:cNvPr id="0" name=""/>
        <dsp:cNvSpPr/>
      </dsp:nvSpPr>
      <dsp:spPr>
        <a:xfrm>
          <a:off x="0" y="658533"/>
          <a:ext cx="6683374" cy="657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hr-HR" sz="2600" kern="1200" baseline="0" dirty="0"/>
            <a:t>Veća fleksibilnost</a:t>
          </a:r>
          <a:endParaRPr lang="en-US" sz="2600" kern="1200" dirty="0"/>
        </a:p>
      </dsp:txBody>
      <dsp:txXfrm>
        <a:off x="0" y="658533"/>
        <a:ext cx="6683374" cy="657971"/>
      </dsp:txXfrm>
    </dsp:sp>
    <dsp:sp modelId="{8ED02C8E-D685-4596-8966-021C734F40FA}">
      <dsp:nvSpPr>
        <dsp:cNvPr id="0" name=""/>
        <dsp:cNvSpPr/>
      </dsp:nvSpPr>
      <dsp:spPr>
        <a:xfrm>
          <a:off x="0" y="1316505"/>
          <a:ext cx="6683374" cy="0"/>
        </a:xfrm>
        <a:prstGeom prst="line">
          <a:avLst/>
        </a:prstGeom>
        <a:gradFill rotWithShape="0">
          <a:gsLst>
            <a:gs pos="0">
              <a:schemeClr val="dk2">
                <a:hueOff val="0"/>
                <a:satOff val="0"/>
                <a:lumOff val="0"/>
                <a:alphaOff val="0"/>
                <a:tint val="94000"/>
                <a:satMod val="100000"/>
                <a:lumMod val="108000"/>
              </a:schemeClr>
            </a:gs>
            <a:gs pos="50000">
              <a:schemeClr val="dk2">
                <a:hueOff val="0"/>
                <a:satOff val="0"/>
                <a:lumOff val="0"/>
                <a:alphaOff val="0"/>
                <a:tint val="98000"/>
                <a:shade val="100000"/>
                <a:satMod val="100000"/>
                <a:lumMod val="100000"/>
              </a:schemeClr>
            </a:gs>
            <a:gs pos="100000">
              <a:schemeClr val="dk2">
                <a:hueOff val="0"/>
                <a:satOff val="0"/>
                <a:lumOff val="0"/>
                <a:alphaOff val="0"/>
                <a:shade val="72000"/>
                <a:satMod val="120000"/>
                <a:lumMod val="100000"/>
              </a:schemeClr>
            </a:gs>
          </a:gsLst>
          <a:lin ang="5400000" scaled="0"/>
        </a:gradFill>
        <a:ln w="9525" cap="flat" cmpd="sng" algn="ctr">
          <a:solidFill>
            <a:schemeClr val="dk2">
              <a:hueOff val="0"/>
              <a:satOff val="0"/>
              <a:lumOff val="0"/>
              <a:alphaOff val="0"/>
            </a:schemeClr>
          </a:solidFill>
          <a:prstDash val="solid"/>
        </a:ln>
        <a:effectLst>
          <a:outerShdw blurRad="50800" dist="25400" dir="5400000" rotWithShape="0">
            <a:srgbClr val="000000">
              <a:alpha val="28000"/>
            </a:srgbClr>
          </a:outerShdw>
        </a:effectLst>
      </dsp:spPr>
      <dsp:style>
        <a:lnRef idx="1">
          <a:scrgbClr r="0" g="0" b="0"/>
        </a:lnRef>
        <a:fillRef idx="3">
          <a:scrgbClr r="0" g="0" b="0"/>
        </a:fillRef>
        <a:effectRef idx="2">
          <a:scrgbClr r="0" g="0" b="0"/>
        </a:effectRef>
        <a:fontRef idx="minor">
          <a:schemeClr val="lt1"/>
        </a:fontRef>
      </dsp:style>
    </dsp:sp>
    <dsp:sp modelId="{9C93ECDC-BAC3-49AA-8E47-1FE68C368CC6}">
      <dsp:nvSpPr>
        <dsp:cNvPr id="0" name=""/>
        <dsp:cNvSpPr/>
      </dsp:nvSpPr>
      <dsp:spPr>
        <a:xfrm>
          <a:off x="0" y="1316505"/>
          <a:ext cx="6683374" cy="657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hr-HR" sz="2600" kern="1200" baseline="0" dirty="0"/>
            <a:t>Bolja koordinacija rada</a:t>
          </a:r>
          <a:endParaRPr lang="en-US" sz="2600" kern="1200" dirty="0"/>
        </a:p>
      </dsp:txBody>
      <dsp:txXfrm>
        <a:off x="0" y="1316505"/>
        <a:ext cx="6683374" cy="657971"/>
      </dsp:txXfrm>
    </dsp:sp>
    <dsp:sp modelId="{769A9C8D-AAA7-4085-BB1B-AFA324D24D3F}">
      <dsp:nvSpPr>
        <dsp:cNvPr id="0" name=""/>
        <dsp:cNvSpPr/>
      </dsp:nvSpPr>
      <dsp:spPr>
        <a:xfrm>
          <a:off x="0" y="1974476"/>
          <a:ext cx="6683374" cy="0"/>
        </a:xfrm>
        <a:prstGeom prst="line">
          <a:avLst/>
        </a:prstGeom>
        <a:gradFill rotWithShape="0">
          <a:gsLst>
            <a:gs pos="0">
              <a:schemeClr val="dk2">
                <a:hueOff val="0"/>
                <a:satOff val="0"/>
                <a:lumOff val="0"/>
                <a:alphaOff val="0"/>
                <a:tint val="94000"/>
                <a:satMod val="100000"/>
                <a:lumMod val="108000"/>
              </a:schemeClr>
            </a:gs>
            <a:gs pos="50000">
              <a:schemeClr val="dk2">
                <a:hueOff val="0"/>
                <a:satOff val="0"/>
                <a:lumOff val="0"/>
                <a:alphaOff val="0"/>
                <a:tint val="98000"/>
                <a:shade val="100000"/>
                <a:satMod val="100000"/>
                <a:lumMod val="100000"/>
              </a:schemeClr>
            </a:gs>
            <a:gs pos="100000">
              <a:schemeClr val="dk2">
                <a:hueOff val="0"/>
                <a:satOff val="0"/>
                <a:lumOff val="0"/>
                <a:alphaOff val="0"/>
                <a:shade val="72000"/>
                <a:satMod val="120000"/>
                <a:lumMod val="100000"/>
              </a:schemeClr>
            </a:gs>
          </a:gsLst>
          <a:lin ang="5400000" scaled="0"/>
        </a:gradFill>
        <a:ln w="9525" cap="flat" cmpd="sng" algn="ctr">
          <a:solidFill>
            <a:schemeClr val="dk2">
              <a:hueOff val="0"/>
              <a:satOff val="0"/>
              <a:lumOff val="0"/>
              <a:alphaOff val="0"/>
            </a:schemeClr>
          </a:solidFill>
          <a:prstDash val="solid"/>
        </a:ln>
        <a:effectLst>
          <a:outerShdw blurRad="50800" dist="25400" dir="5400000" rotWithShape="0">
            <a:srgbClr val="000000">
              <a:alpha val="28000"/>
            </a:srgbClr>
          </a:outerShdw>
        </a:effectLst>
      </dsp:spPr>
      <dsp:style>
        <a:lnRef idx="1">
          <a:scrgbClr r="0" g="0" b="0"/>
        </a:lnRef>
        <a:fillRef idx="3">
          <a:scrgbClr r="0" g="0" b="0"/>
        </a:fillRef>
        <a:effectRef idx="2">
          <a:scrgbClr r="0" g="0" b="0"/>
        </a:effectRef>
        <a:fontRef idx="minor">
          <a:schemeClr val="lt1"/>
        </a:fontRef>
      </dsp:style>
    </dsp:sp>
    <dsp:sp modelId="{5522979A-CD9A-4EFD-A95F-194E4F32F5C1}">
      <dsp:nvSpPr>
        <dsp:cNvPr id="0" name=""/>
        <dsp:cNvSpPr/>
      </dsp:nvSpPr>
      <dsp:spPr>
        <a:xfrm>
          <a:off x="0" y="1974476"/>
          <a:ext cx="6683374" cy="657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hr-HR" sz="2600" kern="1200" baseline="0" dirty="0" err="1"/>
            <a:t>Minimaliziranje</a:t>
          </a:r>
          <a:r>
            <a:rPr lang="hr-HR" sz="2600" kern="1200" baseline="0" dirty="0"/>
            <a:t> rizika i neizvjesnosti</a:t>
          </a:r>
          <a:endParaRPr lang="en-US" sz="2600" kern="1200" dirty="0"/>
        </a:p>
      </dsp:txBody>
      <dsp:txXfrm>
        <a:off x="0" y="1974476"/>
        <a:ext cx="6683374" cy="657971"/>
      </dsp:txXfrm>
    </dsp:sp>
    <dsp:sp modelId="{246F0B3C-32D8-47BA-83B1-DA37A6C287F0}">
      <dsp:nvSpPr>
        <dsp:cNvPr id="0" name=""/>
        <dsp:cNvSpPr/>
      </dsp:nvSpPr>
      <dsp:spPr>
        <a:xfrm>
          <a:off x="0" y="2632448"/>
          <a:ext cx="6683374" cy="0"/>
        </a:xfrm>
        <a:prstGeom prst="line">
          <a:avLst/>
        </a:prstGeom>
        <a:gradFill rotWithShape="0">
          <a:gsLst>
            <a:gs pos="0">
              <a:schemeClr val="dk2">
                <a:hueOff val="0"/>
                <a:satOff val="0"/>
                <a:lumOff val="0"/>
                <a:alphaOff val="0"/>
                <a:tint val="94000"/>
                <a:satMod val="100000"/>
                <a:lumMod val="108000"/>
              </a:schemeClr>
            </a:gs>
            <a:gs pos="50000">
              <a:schemeClr val="dk2">
                <a:hueOff val="0"/>
                <a:satOff val="0"/>
                <a:lumOff val="0"/>
                <a:alphaOff val="0"/>
                <a:tint val="98000"/>
                <a:shade val="100000"/>
                <a:satMod val="100000"/>
                <a:lumMod val="100000"/>
              </a:schemeClr>
            </a:gs>
            <a:gs pos="100000">
              <a:schemeClr val="dk2">
                <a:hueOff val="0"/>
                <a:satOff val="0"/>
                <a:lumOff val="0"/>
                <a:alphaOff val="0"/>
                <a:shade val="72000"/>
                <a:satMod val="120000"/>
                <a:lumMod val="100000"/>
              </a:schemeClr>
            </a:gs>
          </a:gsLst>
          <a:lin ang="5400000" scaled="0"/>
        </a:gradFill>
        <a:ln w="9525" cap="flat" cmpd="sng" algn="ctr">
          <a:solidFill>
            <a:schemeClr val="dk2">
              <a:hueOff val="0"/>
              <a:satOff val="0"/>
              <a:lumOff val="0"/>
              <a:alphaOff val="0"/>
            </a:schemeClr>
          </a:solidFill>
          <a:prstDash val="solid"/>
        </a:ln>
        <a:effectLst>
          <a:outerShdw blurRad="50800" dist="25400" dir="5400000" rotWithShape="0">
            <a:srgbClr val="000000">
              <a:alpha val="28000"/>
            </a:srgbClr>
          </a:outerShdw>
        </a:effectLst>
      </dsp:spPr>
      <dsp:style>
        <a:lnRef idx="1">
          <a:scrgbClr r="0" g="0" b="0"/>
        </a:lnRef>
        <a:fillRef idx="3">
          <a:scrgbClr r="0" g="0" b="0"/>
        </a:fillRef>
        <a:effectRef idx="2">
          <a:scrgbClr r="0" g="0" b="0"/>
        </a:effectRef>
        <a:fontRef idx="minor">
          <a:schemeClr val="lt1"/>
        </a:fontRef>
      </dsp:style>
    </dsp:sp>
    <dsp:sp modelId="{DDCCDC57-FDAD-40D3-A851-27DE500F8FBA}">
      <dsp:nvSpPr>
        <dsp:cNvPr id="0" name=""/>
        <dsp:cNvSpPr/>
      </dsp:nvSpPr>
      <dsp:spPr>
        <a:xfrm>
          <a:off x="0" y="2632448"/>
          <a:ext cx="6683374" cy="657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hr-HR" sz="2600" kern="1200" baseline="0" dirty="0"/>
            <a:t>Usmjerenost na budućnost i promjene</a:t>
          </a:r>
          <a:endParaRPr lang="en-US" sz="2600" kern="1200" dirty="0"/>
        </a:p>
      </dsp:txBody>
      <dsp:txXfrm>
        <a:off x="0" y="2632448"/>
        <a:ext cx="6683374" cy="657971"/>
      </dsp:txXfrm>
    </dsp:sp>
    <dsp:sp modelId="{68B1BE5D-1E2B-4CFE-99B0-F353B5E5F5CD}">
      <dsp:nvSpPr>
        <dsp:cNvPr id="0" name=""/>
        <dsp:cNvSpPr/>
      </dsp:nvSpPr>
      <dsp:spPr>
        <a:xfrm>
          <a:off x="0" y="3290419"/>
          <a:ext cx="6683374" cy="0"/>
        </a:xfrm>
        <a:prstGeom prst="line">
          <a:avLst/>
        </a:prstGeom>
        <a:gradFill rotWithShape="0">
          <a:gsLst>
            <a:gs pos="0">
              <a:schemeClr val="dk2">
                <a:hueOff val="0"/>
                <a:satOff val="0"/>
                <a:lumOff val="0"/>
                <a:alphaOff val="0"/>
                <a:tint val="94000"/>
                <a:satMod val="100000"/>
                <a:lumMod val="108000"/>
              </a:schemeClr>
            </a:gs>
            <a:gs pos="50000">
              <a:schemeClr val="dk2">
                <a:hueOff val="0"/>
                <a:satOff val="0"/>
                <a:lumOff val="0"/>
                <a:alphaOff val="0"/>
                <a:tint val="98000"/>
                <a:shade val="100000"/>
                <a:satMod val="100000"/>
                <a:lumMod val="100000"/>
              </a:schemeClr>
            </a:gs>
            <a:gs pos="100000">
              <a:schemeClr val="dk2">
                <a:hueOff val="0"/>
                <a:satOff val="0"/>
                <a:lumOff val="0"/>
                <a:alphaOff val="0"/>
                <a:shade val="72000"/>
                <a:satMod val="120000"/>
                <a:lumMod val="100000"/>
              </a:schemeClr>
            </a:gs>
          </a:gsLst>
          <a:lin ang="5400000" scaled="0"/>
        </a:gradFill>
        <a:ln w="9525" cap="flat" cmpd="sng" algn="ctr">
          <a:solidFill>
            <a:schemeClr val="dk2">
              <a:hueOff val="0"/>
              <a:satOff val="0"/>
              <a:lumOff val="0"/>
              <a:alphaOff val="0"/>
            </a:schemeClr>
          </a:solidFill>
          <a:prstDash val="solid"/>
        </a:ln>
        <a:effectLst>
          <a:outerShdw blurRad="50800" dist="25400" dir="5400000" rotWithShape="0">
            <a:srgbClr val="000000">
              <a:alpha val="28000"/>
            </a:srgbClr>
          </a:outerShdw>
        </a:effectLst>
      </dsp:spPr>
      <dsp:style>
        <a:lnRef idx="1">
          <a:scrgbClr r="0" g="0" b="0"/>
        </a:lnRef>
        <a:fillRef idx="3">
          <a:scrgbClr r="0" g="0" b="0"/>
        </a:fillRef>
        <a:effectRef idx="2">
          <a:scrgbClr r="0" g="0" b="0"/>
        </a:effectRef>
        <a:fontRef idx="minor">
          <a:schemeClr val="lt1"/>
        </a:fontRef>
      </dsp:style>
    </dsp:sp>
    <dsp:sp modelId="{6B29D5EA-0A28-4A36-A99B-C58F05241339}">
      <dsp:nvSpPr>
        <dsp:cNvPr id="0" name=""/>
        <dsp:cNvSpPr/>
      </dsp:nvSpPr>
      <dsp:spPr>
        <a:xfrm>
          <a:off x="0" y="3290419"/>
          <a:ext cx="6683374" cy="657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hr-HR" sz="2600" kern="1200" baseline="0" dirty="0"/>
            <a:t>Bolja kontrola</a:t>
          </a:r>
          <a:endParaRPr lang="en-US" sz="2600" kern="1200" dirty="0"/>
        </a:p>
      </dsp:txBody>
      <dsp:txXfrm>
        <a:off x="0" y="3290419"/>
        <a:ext cx="6683374" cy="657971"/>
      </dsp:txXfrm>
    </dsp:sp>
    <dsp:sp modelId="{4DAE4C2F-2305-47F8-97C3-D276C5FD66C3}">
      <dsp:nvSpPr>
        <dsp:cNvPr id="0" name=""/>
        <dsp:cNvSpPr/>
      </dsp:nvSpPr>
      <dsp:spPr>
        <a:xfrm>
          <a:off x="0" y="3948391"/>
          <a:ext cx="6683374" cy="0"/>
        </a:xfrm>
        <a:prstGeom prst="line">
          <a:avLst/>
        </a:prstGeom>
        <a:gradFill rotWithShape="0">
          <a:gsLst>
            <a:gs pos="0">
              <a:schemeClr val="dk2">
                <a:hueOff val="0"/>
                <a:satOff val="0"/>
                <a:lumOff val="0"/>
                <a:alphaOff val="0"/>
                <a:tint val="94000"/>
                <a:satMod val="100000"/>
                <a:lumMod val="108000"/>
              </a:schemeClr>
            </a:gs>
            <a:gs pos="50000">
              <a:schemeClr val="dk2">
                <a:hueOff val="0"/>
                <a:satOff val="0"/>
                <a:lumOff val="0"/>
                <a:alphaOff val="0"/>
                <a:tint val="98000"/>
                <a:shade val="100000"/>
                <a:satMod val="100000"/>
                <a:lumMod val="100000"/>
              </a:schemeClr>
            </a:gs>
            <a:gs pos="100000">
              <a:schemeClr val="dk2">
                <a:hueOff val="0"/>
                <a:satOff val="0"/>
                <a:lumOff val="0"/>
                <a:alphaOff val="0"/>
                <a:shade val="72000"/>
                <a:satMod val="120000"/>
                <a:lumMod val="100000"/>
              </a:schemeClr>
            </a:gs>
          </a:gsLst>
          <a:lin ang="5400000" scaled="0"/>
        </a:gradFill>
        <a:ln w="9525" cap="flat" cmpd="sng" algn="ctr">
          <a:solidFill>
            <a:schemeClr val="dk2">
              <a:hueOff val="0"/>
              <a:satOff val="0"/>
              <a:lumOff val="0"/>
              <a:alphaOff val="0"/>
            </a:schemeClr>
          </a:solidFill>
          <a:prstDash val="solid"/>
        </a:ln>
        <a:effectLst>
          <a:outerShdw blurRad="50800" dist="25400" dir="5400000" rotWithShape="0">
            <a:srgbClr val="000000">
              <a:alpha val="28000"/>
            </a:srgbClr>
          </a:outerShdw>
        </a:effectLst>
      </dsp:spPr>
      <dsp:style>
        <a:lnRef idx="1">
          <a:scrgbClr r="0" g="0" b="0"/>
        </a:lnRef>
        <a:fillRef idx="3">
          <a:scrgbClr r="0" g="0" b="0"/>
        </a:fillRef>
        <a:effectRef idx="2">
          <a:scrgbClr r="0" g="0" b="0"/>
        </a:effectRef>
        <a:fontRef idx="minor">
          <a:schemeClr val="lt1"/>
        </a:fontRef>
      </dsp:style>
    </dsp:sp>
    <dsp:sp modelId="{C1C628EB-8502-4FF0-914A-52FF4C54363B}">
      <dsp:nvSpPr>
        <dsp:cNvPr id="0" name=""/>
        <dsp:cNvSpPr/>
      </dsp:nvSpPr>
      <dsp:spPr>
        <a:xfrm>
          <a:off x="0" y="3948391"/>
          <a:ext cx="6683374" cy="657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hr-HR" sz="2600" kern="1200" baseline="0" dirty="0"/>
            <a:t>Razvoj menadžera i ostalih sudionika u planiranju</a:t>
          </a:r>
          <a:endParaRPr lang="en-US" sz="2600" kern="1200" dirty="0"/>
        </a:p>
      </dsp:txBody>
      <dsp:txXfrm>
        <a:off x="0" y="3948391"/>
        <a:ext cx="6683374" cy="65797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BE32DD-E344-4C26-96EF-D01031DA78FA}">
      <dsp:nvSpPr>
        <dsp:cNvPr id="0" name=""/>
        <dsp:cNvSpPr/>
      </dsp:nvSpPr>
      <dsp:spPr>
        <a:xfrm>
          <a:off x="0" y="0"/>
          <a:ext cx="6672887" cy="0"/>
        </a:xfrm>
        <a:prstGeom prst="line">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w="9525" cap="flat" cmpd="sng" algn="ctr">
          <a:solidFill>
            <a:schemeClr val="accent2">
              <a:hueOff val="0"/>
              <a:satOff val="0"/>
              <a:lumOff val="0"/>
              <a:alphaOff val="0"/>
            </a:schemeClr>
          </a:solidFill>
          <a:prstDash val="solid"/>
        </a:ln>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dsp:spPr>
      <dsp:style>
        <a:lnRef idx="1">
          <a:scrgbClr r="0" g="0" b="0"/>
        </a:lnRef>
        <a:fillRef idx="3">
          <a:scrgbClr r="0" g="0" b="0"/>
        </a:fillRef>
        <a:effectRef idx="3">
          <a:scrgbClr r="0" g="0" b="0"/>
        </a:effectRef>
        <a:fontRef idx="minor">
          <a:schemeClr val="lt1"/>
        </a:fontRef>
      </dsp:style>
    </dsp:sp>
    <dsp:sp modelId="{01F03A75-D222-48D5-864E-537D0704CDD8}">
      <dsp:nvSpPr>
        <dsp:cNvPr id="0" name=""/>
        <dsp:cNvSpPr/>
      </dsp:nvSpPr>
      <dsp:spPr>
        <a:xfrm>
          <a:off x="0" y="0"/>
          <a:ext cx="6672887" cy="8560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hr-HR" sz="2800" kern="1200" dirty="0"/>
            <a:t>Pokušaj izraditi osobni plan za idućih 10 godina odgovarajući na 3 temeljna pitanja:</a:t>
          </a:r>
          <a:endParaRPr lang="en-US" sz="2800" kern="1200" dirty="0"/>
        </a:p>
      </dsp:txBody>
      <dsp:txXfrm>
        <a:off x="0" y="0"/>
        <a:ext cx="6672887" cy="856026"/>
      </dsp:txXfrm>
    </dsp:sp>
    <dsp:sp modelId="{FE8BDCF7-45EF-4385-A737-C4F2E0194838}">
      <dsp:nvSpPr>
        <dsp:cNvPr id="0" name=""/>
        <dsp:cNvSpPr/>
      </dsp:nvSpPr>
      <dsp:spPr>
        <a:xfrm>
          <a:off x="0" y="856026"/>
          <a:ext cx="6672887" cy="0"/>
        </a:xfrm>
        <a:prstGeom prst="line">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w="9525" cap="flat" cmpd="sng" algn="ctr">
          <a:solidFill>
            <a:schemeClr val="accent2">
              <a:hueOff val="0"/>
              <a:satOff val="0"/>
              <a:lumOff val="0"/>
              <a:alphaOff val="0"/>
            </a:schemeClr>
          </a:solidFill>
          <a:prstDash val="solid"/>
        </a:ln>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dsp:spPr>
      <dsp:style>
        <a:lnRef idx="1">
          <a:scrgbClr r="0" g="0" b="0"/>
        </a:lnRef>
        <a:fillRef idx="3">
          <a:scrgbClr r="0" g="0" b="0"/>
        </a:fillRef>
        <a:effectRef idx="3">
          <a:scrgbClr r="0" g="0" b="0"/>
        </a:effectRef>
        <a:fontRef idx="minor">
          <a:schemeClr val="lt1"/>
        </a:fontRef>
      </dsp:style>
    </dsp:sp>
    <dsp:sp modelId="{4AF0630B-EAFE-4DA5-A433-847D6ED98DFE}">
      <dsp:nvSpPr>
        <dsp:cNvPr id="0" name=""/>
        <dsp:cNvSpPr/>
      </dsp:nvSpPr>
      <dsp:spPr>
        <a:xfrm>
          <a:off x="0" y="856026"/>
          <a:ext cx="6672887" cy="8560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hr-HR" sz="2800" b="1" i="1" kern="1200" dirty="0"/>
            <a:t>Gdje sam sada?</a:t>
          </a:r>
          <a:endParaRPr lang="en-US" sz="2800" kern="1200" dirty="0"/>
        </a:p>
      </dsp:txBody>
      <dsp:txXfrm>
        <a:off x="0" y="856026"/>
        <a:ext cx="6672887" cy="856026"/>
      </dsp:txXfrm>
    </dsp:sp>
    <dsp:sp modelId="{DACD8257-5B17-4101-9196-83D17E6B666C}">
      <dsp:nvSpPr>
        <dsp:cNvPr id="0" name=""/>
        <dsp:cNvSpPr/>
      </dsp:nvSpPr>
      <dsp:spPr>
        <a:xfrm>
          <a:off x="0" y="1712053"/>
          <a:ext cx="6672887" cy="0"/>
        </a:xfrm>
        <a:prstGeom prst="line">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w="9525" cap="flat" cmpd="sng" algn="ctr">
          <a:solidFill>
            <a:schemeClr val="accent2">
              <a:hueOff val="0"/>
              <a:satOff val="0"/>
              <a:lumOff val="0"/>
              <a:alphaOff val="0"/>
            </a:schemeClr>
          </a:solidFill>
          <a:prstDash val="solid"/>
        </a:ln>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dsp:spPr>
      <dsp:style>
        <a:lnRef idx="1">
          <a:scrgbClr r="0" g="0" b="0"/>
        </a:lnRef>
        <a:fillRef idx="3">
          <a:scrgbClr r="0" g="0" b="0"/>
        </a:fillRef>
        <a:effectRef idx="3">
          <a:scrgbClr r="0" g="0" b="0"/>
        </a:effectRef>
        <a:fontRef idx="minor">
          <a:schemeClr val="lt1"/>
        </a:fontRef>
      </dsp:style>
    </dsp:sp>
    <dsp:sp modelId="{84C114FB-9856-4C0F-8D2D-C7BA1AF82661}">
      <dsp:nvSpPr>
        <dsp:cNvPr id="0" name=""/>
        <dsp:cNvSpPr/>
      </dsp:nvSpPr>
      <dsp:spPr>
        <a:xfrm>
          <a:off x="0" y="1712053"/>
          <a:ext cx="6672887" cy="8560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hr-HR" sz="2800" b="1" i="1" kern="1200" dirty="0"/>
            <a:t>Kamo želim stići?</a:t>
          </a:r>
          <a:endParaRPr lang="en-US" sz="2800" kern="1200" dirty="0"/>
        </a:p>
      </dsp:txBody>
      <dsp:txXfrm>
        <a:off x="0" y="1712053"/>
        <a:ext cx="6672887" cy="856026"/>
      </dsp:txXfrm>
    </dsp:sp>
    <dsp:sp modelId="{0399E713-A274-48BC-B415-49F19DC27CAD}">
      <dsp:nvSpPr>
        <dsp:cNvPr id="0" name=""/>
        <dsp:cNvSpPr/>
      </dsp:nvSpPr>
      <dsp:spPr>
        <a:xfrm>
          <a:off x="0" y="2568080"/>
          <a:ext cx="6672887" cy="0"/>
        </a:xfrm>
        <a:prstGeom prst="line">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w="9525" cap="flat" cmpd="sng" algn="ctr">
          <a:solidFill>
            <a:schemeClr val="accent2">
              <a:hueOff val="0"/>
              <a:satOff val="0"/>
              <a:lumOff val="0"/>
              <a:alphaOff val="0"/>
            </a:schemeClr>
          </a:solidFill>
          <a:prstDash val="solid"/>
        </a:ln>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dsp:spPr>
      <dsp:style>
        <a:lnRef idx="1">
          <a:scrgbClr r="0" g="0" b="0"/>
        </a:lnRef>
        <a:fillRef idx="3">
          <a:scrgbClr r="0" g="0" b="0"/>
        </a:fillRef>
        <a:effectRef idx="3">
          <a:scrgbClr r="0" g="0" b="0"/>
        </a:effectRef>
        <a:fontRef idx="minor">
          <a:schemeClr val="lt1"/>
        </a:fontRef>
      </dsp:style>
    </dsp:sp>
    <dsp:sp modelId="{C45BAE75-572B-4A1E-B6AF-04AA143FF415}">
      <dsp:nvSpPr>
        <dsp:cNvPr id="0" name=""/>
        <dsp:cNvSpPr/>
      </dsp:nvSpPr>
      <dsp:spPr>
        <a:xfrm>
          <a:off x="0" y="2568080"/>
          <a:ext cx="6672887" cy="8560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hr-HR" sz="2800" b="1" i="1" kern="1200" dirty="0"/>
            <a:t>Kako to želim postići?</a:t>
          </a:r>
          <a:endParaRPr lang="en-US" sz="2800" kern="1200" dirty="0"/>
        </a:p>
      </dsp:txBody>
      <dsp:txXfrm>
        <a:off x="0" y="2568080"/>
        <a:ext cx="6672887" cy="85602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608C89-DAD6-453C-90CA-E4527203E91D}">
      <dsp:nvSpPr>
        <dsp:cNvPr id="0" name=""/>
        <dsp:cNvSpPr/>
      </dsp:nvSpPr>
      <dsp:spPr>
        <a:xfrm>
          <a:off x="0" y="0"/>
          <a:ext cx="5322764" cy="0"/>
        </a:xfrm>
        <a:prstGeom prst="line">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w="9525" cap="flat" cmpd="sng" algn="ctr">
          <a:solidFill>
            <a:schemeClr val="accent2">
              <a:hueOff val="0"/>
              <a:satOff val="0"/>
              <a:lumOff val="0"/>
              <a:alphaOff val="0"/>
            </a:schemeClr>
          </a:solidFill>
          <a:prstDash val="solid"/>
        </a:ln>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dsp:spPr>
      <dsp:style>
        <a:lnRef idx="1">
          <a:scrgbClr r="0" g="0" b="0"/>
        </a:lnRef>
        <a:fillRef idx="3">
          <a:scrgbClr r="0" g="0" b="0"/>
        </a:fillRef>
        <a:effectRef idx="3">
          <a:scrgbClr r="0" g="0" b="0"/>
        </a:effectRef>
        <a:fontRef idx="minor">
          <a:schemeClr val="lt1"/>
        </a:fontRef>
      </dsp:style>
    </dsp:sp>
    <dsp:sp modelId="{250C5632-FB0E-4064-8DC4-9D07184AEADD}">
      <dsp:nvSpPr>
        <dsp:cNvPr id="0" name=""/>
        <dsp:cNvSpPr/>
      </dsp:nvSpPr>
      <dsp:spPr>
        <a:xfrm>
          <a:off x="0" y="0"/>
          <a:ext cx="5322764" cy="21769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ctr" defTabSz="2889250">
            <a:lnSpc>
              <a:spcPct val="90000"/>
            </a:lnSpc>
            <a:spcBef>
              <a:spcPct val="0"/>
            </a:spcBef>
            <a:spcAft>
              <a:spcPct val="35000"/>
            </a:spcAft>
            <a:buNone/>
          </a:pPr>
          <a:r>
            <a:rPr lang="hr-HR" sz="6500" kern="1200"/>
            <a:t>Hvala na pozornosti.</a:t>
          </a:r>
          <a:endParaRPr lang="hr-HR" sz="6500" kern="1200" dirty="0"/>
        </a:p>
      </dsp:txBody>
      <dsp:txXfrm>
        <a:off x="0" y="0"/>
        <a:ext cx="5322764" cy="217691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slajd">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hr-HR"/>
              <a:t>Kliknite da biste uredili stil naslova matrice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r-HR"/>
              <a:t>Kliknite da biste uredili stil podnaslova matrice</a:t>
            </a:r>
            <a:endParaRPr lang="en-US" dirty="0"/>
          </a:p>
        </p:txBody>
      </p:sp>
      <p:sp>
        <p:nvSpPr>
          <p:cNvPr id="4" name="Date Placeholder 3"/>
          <p:cNvSpPr>
            <a:spLocks noGrp="1"/>
          </p:cNvSpPr>
          <p:nvPr>
            <p:ph type="dt" sz="half" idx="10"/>
          </p:nvPr>
        </p:nvSpPr>
        <p:spPr/>
        <p:txBody>
          <a:bodyPr/>
          <a:lstStyle/>
          <a:p>
            <a:fld id="{62D6E202-B606-4609-B914-27C9371A1F6D}" type="datetime1">
              <a:rPr lang="en-US" smtClean="0"/>
              <a:t>6/10/2026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09229654"/>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hr-HR"/>
              <a:t>Kliknite da biste uredili stil naslova matrice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10"/>
          </p:nvPr>
        </p:nvSpPr>
        <p:spPr/>
        <p:txBody>
          <a:bodyPr/>
          <a:lstStyle/>
          <a:p>
            <a:fld id="{62D6E202-B606-4609-B914-27C9371A1F6D}" type="datetime1">
              <a:rPr lang="en-US" smtClean="0"/>
              <a:t>6/10/2026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20011311"/>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aglavlje sekcije">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hr-HR"/>
              <a:t>Kliknite da biste uredili stil naslova matrice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r-HR"/>
              <a:t>Kliknite da biste uredili matrice</a:t>
            </a:r>
          </a:p>
        </p:txBody>
      </p:sp>
      <p:sp>
        <p:nvSpPr>
          <p:cNvPr id="4" name="Date Placeholder 3"/>
          <p:cNvSpPr>
            <a:spLocks noGrp="1"/>
          </p:cNvSpPr>
          <p:nvPr>
            <p:ph type="dt" sz="half" idx="10"/>
          </p:nvPr>
        </p:nvSpPr>
        <p:spPr/>
        <p:txBody>
          <a:bodyPr/>
          <a:lstStyle/>
          <a:p>
            <a:fld id="{62D6E202-B606-4609-B914-27C9371A1F6D}" type="datetime1">
              <a:rPr lang="en-US" smtClean="0"/>
              <a:t>6/10/2026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26164401"/>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hr-HR"/>
              <a:t>Kliknite da biste uredili stil naslova matrice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5" name="Date Placeholder 4"/>
          <p:cNvSpPr>
            <a:spLocks noGrp="1"/>
          </p:cNvSpPr>
          <p:nvPr>
            <p:ph type="dt" sz="half" idx="10"/>
          </p:nvPr>
        </p:nvSpPr>
        <p:spPr/>
        <p:txBody>
          <a:bodyPr/>
          <a:lstStyle/>
          <a:p>
            <a:fld id="{62D6E202-B606-4609-B914-27C9371A1F6D}" type="datetime1">
              <a:rPr lang="en-US" smtClean="0"/>
              <a:t>6/10/2026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23156030"/>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Usporedba">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hr-HR"/>
              <a:t>Kliknite da biste uredili stil naslova matrice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12" name="Content Placeholder 3"/>
          <p:cNvSpPr>
            <a:spLocks noGrp="1"/>
          </p:cNvSpPr>
          <p:nvPr>
            <p:ph sz="quarter" idx="13"/>
          </p:nvPr>
        </p:nvSpPr>
        <p:spPr>
          <a:xfrm>
            <a:off x="913774" y="3051012"/>
            <a:ext cx="5106027" cy="2740187"/>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13" name="Content Placeholder 5"/>
          <p:cNvSpPr>
            <a:spLocks noGrp="1"/>
          </p:cNvSpPr>
          <p:nvPr>
            <p:ph sz="quarter" idx="14"/>
          </p:nvPr>
        </p:nvSpPr>
        <p:spPr>
          <a:xfrm>
            <a:off x="6172200" y="3051012"/>
            <a:ext cx="5105401" cy="2740187"/>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7" name="Date Placeholder 6"/>
          <p:cNvSpPr>
            <a:spLocks noGrp="1"/>
          </p:cNvSpPr>
          <p:nvPr>
            <p:ph type="dt" sz="half" idx="10"/>
          </p:nvPr>
        </p:nvSpPr>
        <p:spPr/>
        <p:txBody>
          <a:bodyPr/>
          <a:lstStyle/>
          <a:p>
            <a:fld id="{62D6E202-B606-4609-B914-27C9371A1F6D}" type="datetime1">
              <a:rPr lang="en-US" smtClean="0"/>
              <a:t>6/10/2026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14506199"/>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Date Placeholder 2"/>
          <p:cNvSpPr>
            <a:spLocks noGrp="1"/>
          </p:cNvSpPr>
          <p:nvPr>
            <p:ph type="dt" sz="half" idx="10"/>
          </p:nvPr>
        </p:nvSpPr>
        <p:spPr/>
        <p:txBody>
          <a:bodyPr/>
          <a:lstStyle/>
          <a:p>
            <a:fld id="{62D6E202-B606-4609-B914-27C9371A1F6D}" type="datetime1">
              <a:rPr lang="en-US" smtClean="0"/>
              <a:t>6/10/2026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8720495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62D6E202-B606-4609-B914-27C9371A1F6D}" type="datetime1">
              <a:rPr lang="en-US" smtClean="0"/>
              <a:t>6/10/2026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57783713"/>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držaj s opisom">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hr-HR"/>
              <a:t>Kliknite da biste uredili stil naslova matrice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r-HR"/>
              <a:t>Kliknite da biste uredili matrice</a:t>
            </a:r>
          </a:p>
        </p:txBody>
      </p:sp>
      <p:sp>
        <p:nvSpPr>
          <p:cNvPr id="5" name="Date Placeholder 4"/>
          <p:cNvSpPr>
            <a:spLocks noGrp="1"/>
          </p:cNvSpPr>
          <p:nvPr>
            <p:ph type="dt" sz="half" idx="10"/>
          </p:nvPr>
        </p:nvSpPr>
        <p:spPr/>
        <p:txBody>
          <a:bodyPr/>
          <a:lstStyle/>
          <a:p>
            <a:fld id="{62D6E202-B606-4609-B914-27C9371A1F6D}" type="datetime1">
              <a:rPr lang="en-US" smtClean="0"/>
              <a:t>6/10/2026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25314328"/>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Slika s opisom">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hr-HR"/>
              <a:t>Kliknite da biste uredili stil naslova matrice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r-HR"/>
              <a:t>Kliknite ikonu da biste dodali  sliku</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r-HR"/>
              <a:t>Kliknite da biste uredili matrice</a:t>
            </a:r>
          </a:p>
        </p:txBody>
      </p:sp>
      <p:sp>
        <p:nvSpPr>
          <p:cNvPr id="5" name="Date Placeholder 4"/>
          <p:cNvSpPr>
            <a:spLocks noGrp="1"/>
          </p:cNvSpPr>
          <p:nvPr>
            <p:ph type="dt" sz="half" idx="10"/>
          </p:nvPr>
        </p:nvSpPr>
        <p:spPr/>
        <p:txBody>
          <a:bodyPr/>
          <a:lstStyle/>
          <a:p>
            <a:fld id="{62D6E202-B606-4609-B914-27C9371A1F6D}" type="datetime1">
              <a:rPr lang="en-US" smtClean="0"/>
              <a:t>6/10/2026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80390116"/>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ska slika s opisom">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hr-HR"/>
              <a:t>Kliknite da biste uredili stil naslova matrice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r-HR"/>
              <a:t>Kliknite ikonu da biste dodali  sliku</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r-HR"/>
              <a:t>Kliknite da biste uredili matrice</a:t>
            </a:r>
          </a:p>
        </p:txBody>
      </p:sp>
      <p:sp>
        <p:nvSpPr>
          <p:cNvPr id="5" name="Date Placeholder 4"/>
          <p:cNvSpPr>
            <a:spLocks noGrp="1"/>
          </p:cNvSpPr>
          <p:nvPr>
            <p:ph type="dt" sz="half" idx="10"/>
          </p:nvPr>
        </p:nvSpPr>
        <p:spPr/>
        <p:txBody>
          <a:bodyPr/>
          <a:lstStyle/>
          <a:p>
            <a:fld id="{62D6E202-B606-4609-B914-27C9371A1F6D}" type="datetime1">
              <a:rPr lang="en-US" smtClean="0"/>
              <a:t>6/10/2026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4078594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aslov i opis">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hr-HR"/>
              <a:t>Kliknite da biste uredili stil naslova matrice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r-HR"/>
              <a:t>Kliknite da biste uredili matrice</a:t>
            </a:r>
          </a:p>
        </p:txBody>
      </p:sp>
      <p:sp>
        <p:nvSpPr>
          <p:cNvPr id="5" name="Date Placeholder 4"/>
          <p:cNvSpPr>
            <a:spLocks noGrp="1"/>
          </p:cNvSpPr>
          <p:nvPr>
            <p:ph type="dt" sz="half" idx="10"/>
          </p:nvPr>
        </p:nvSpPr>
        <p:spPr/>
        <p:txBody>
          <a:bodyPr/>
          <a:lstStyle/>
          <a:p>
            <a:fld id="{62D6E202-B606-4609-B914-27C9371A1F6D}" type="datetime1">
              <a:rPr lang="en-US" smtClean="0"/>
              <a:t>6/10/2026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7261447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s opisom">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hr-HR"/>
              <a:t>Kliknite da biste uredili stil naslova matrice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r-HR"/>
              <a:t>Kliknite da biste uredili matrice</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r-HR"/>
              <a:t>Kliknite da biste uredili matrice</a:t>
            </a:r>
          </a:p>
        </p:txBody>
      </p:sp>
      <p:sp>
        <p:nvSpPr>
          <p:cNvPr id="5" name="Date Placeholder 4"/>
          <p:cNvSpPr>
            <a:spLocks noGrp="1"/>
          </p:cNvSpPr>
          <p:nvPr>
            <p:ph type="dt" sz="half" idx="10"/>
          </p:nvPr>
        </p:nvSpPr>
        <p:spPr/>
        <p:txBody>
          <a:bodyPr/>
          <a:lstStyle/>
          <a:p>
            <a:fld id="{62D6E202-B606-4609-B914-27C9371A1F6D}" type="datetime1">
              <a:rPr lang="en-US" smtClean="0"/>
              <a:t>6/10/2026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46043542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ica s nazivom">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hr-HR"/>
              <a:t>Kliknite da biste uredili stil naslova matrice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r-HR"/>
              <a:t>Kliknite da biste uredili matrice</a:t>
            </a:r>
          </a:p>
        </p:txBody>
      </p:sp>
      <p:sp>
        <p:nvSpPr>
          <p:cNvPr id="5" name="Date Placeholder 4"/>
          <p:cNvSpPr>
            <a:spLocks noGrp="1"/>
          </p:cNvSpPr>
          <p:nvPr>
            <p:ph type="dt" sz="half" idx="10"/>
          </p:nvPr>
        </p:nvSpPr>
        <p:spPr/>
        <p:txBody>
          <a:bodyPr/>
          <a:lstStyle/>
          <a:p>
            <a:fld id="{62D6E202-B606-4609-B914-27C9371A1F6D}" type="datetime1">
              <a:rPr lang="en-US" smtClean="0"/>
              <a:t>6/10/2026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89370227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tupca">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hr-HR"/>
              <a:t>Kliknite da biste uredili stil naslova matrice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3" name="Date Placeholder 2"/>
          <p:cNvSpPr>
            <a:spLocks noGrp="1"/>
          </p:cNvSpPr>
          <p:nvPr>
            <p:ph type="dt" sz="half" idx="10"/>
          </p:nvPr>
        </p:nvSpPr>
        <p:spPr/>
        <p:txBody>
          <a:bodyPr/>
          <a:lstStyle/>
          <a:p>
            <a:fld id="{62D6E202-B606-4609-B914-27C9371A1F6D}" type="datetime1">
              <a:rPr lang="en-US" smtClean="0"/>
              <a:t>6/10/2026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0398604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stupca sa slikama">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hr-HR"/>
              <a:t>Kliknite da biste uredili stil naslova matrice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3" name="Date Placeholder 2"/>
          <p:cNvSpPr>
            <a:spLocks noGrp="1"/>
          </p:cNvSpPr>
          <p:nvPr>
            <p:ph type="dt" sz="half" idx="10"/>
          </p:nvPr>
        </p:nvSpPr>
        <p:spPr/>
        <p:txBody>
          <a:bodyPr/>
          <a:lstStyle/>
          <a:p>
            <a:fld id="{62D6E202-B606-4609-B914-27C9371A1F6D}" type="datetime1">
              <a:rPr lang="en-US" smtClean="0"/>
              <a:t>6/10/2026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720120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slov i okomiti teks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hr-HR"/>
              <a:t>Kliknite da biste uredili stil naslova matrice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10"/>
          </p:nvPr>
        </p:nvSpPr>
        <p:spPr/>
        <p:txBody>
          <a:bodyPr/>
          <a:lstStyle/>
          <a:p>
            <a:fld id="{62D6E202-B606-4609-B914-27C9371A1F6D}" type="datetime1">
              <a:rPr lang="en-US" smtClean="0"/>
              <a:t>6/10/2026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61003942"/>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Okomiti naslov i teks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hr-HR"/>
              <a:t>Kliknite da biste uredili stil naslova matrice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10"/>
          </p:nvPr>
        </p:nvSpPr>
        <p:spPr/>
        <p:txBody>
          <a:bodyPr/>
          <a:lstStyle/>
          <a:p>
            <a:fld id="{62D6E202-B606-4609-B914-27C9371A1F6D}" type="datetime1">
              <a:rPr lang="en-US" smtClean="0"/>
              <a:t>6/10/2026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78258527"/>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Naslov i sadržaj">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Content Placeholder 2"/>
          <p:cNvSpPr>
            <a:spLocks noGrp="1"/>
          </p:cNvSpPr>
          <p:nvPr>
            <p:ph idx="1"/>
          </p:nvPr>
        </p:nvSpPr>
        <p:spPr/>
        <p:txBody>
          <a:bodyPr anchor="t"/>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10"/>
          </p:nvPr>
        </p:nvSpPr>
        <p:spPr/>
        <p:txBody>
          <a:bodyPr/>
          <a:lstStyle/>
          <a:p>
            <a:fld id="{62D6E202-B606-4609-B914-27C9371A1F6D}" type="datetime1">
              <a:rPr lang="en-US" smtClean="0"/>
              <a:t>6/10/2026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08461173"/>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hr-HR"/>
              <a:t>Kliknite da biste uredili stil naslova matrice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62D6E202-B606-4609-B914-27C9371A1F6D}" type="datetime1">
              <a:rPr lang="en-US" smtClean="0"/>
              <a:t>6/10/2026</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2191852615"/>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 id="2147483807" r:id="rId14"/>
    <p:sldLayoutId id="2147483808" r:id="rId15"/>
    <p:sldLayoutId id="2147483809" r:id="rId16"/>
    <p:sldLayoutId id="2147483810" r:id="rId17"/>
    <p:sldLayoutId id="2147483811" r:id="rId18"/>
  </p:sldLayoutIdLst>
  <p:hf sldNum="0" hdr="0" ftr="0" dt="0"/>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png"/><Relationship Id="rId7" Type="http://schemas.openxmlformats.org/officeDocument/2006/relationships/diagramColors" Target="../diagrams/colors2.xml"/><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png"/><Relationship Id="rId7" Type="http://schemas.openxmlformats.org/officeDocument/2006/relationships/diagramColors" Target="../diagrams/colors3.xml"/><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7.jpeg"/><Relationship Id="rId2" Type="http://schemas.openxmlformats.org/officeDocument/2006/relationships/diagramData" Target="../diagrams/data4.xml"/><Relationship Id="rId1" Type="http://schemas.openxmlformats.org/officeDocument/2006/relationships/slideLayout" Target="../slideLayouts/slideLayout1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3.png"/><Relationship Id="rId7" Type="http://schemas.openxmlformats.org/officeDocument/2006/relationships/diagramColors" Target="../diagrams/colors5.xml"/><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9.jpeg"/><Relationship Id="rId7" Type="http://schemas.openxmlformats.org/officeDocument/2006/relationships/diagramQuickStyle" Target="../diagrams/quickStyle6.xml"/><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3.png"/><Relationship Id="rId9" Type="http://schemas.microsoft.com/office/2007/relationships/diagramDrawing" Target="../diagrams/drawing6.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9.jpeg"/><Relationship Id="rId7" Type="http://schemas.openxmlformats.org/officeDocument/2006/relationships/diagramQuickStyle" Target="../diagrams/quickStyle7.xml"/><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3.png"/><Relationship Id="rId9" Type="http://schemas.microsoft.com/office/2007/relationships/diagramDrawing" Target="../diagrams/drawing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84000"/>
                <a:shade val="100000"/>
                <a:hueMod val="130000"/>
                <a:satMod val="150000"/>
                <a:lumMod val="112000"/>
              </a:schemeClr>
            </a:gs>
            <a:gs pos="100000">
              <a:schemeClr val="bg2">
                <a:shade val="92000"/>
                <a:satMod val="140000"/>
                <a:lumMod val="110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64672EB-02A8-48AB-BCFB-00B78DBA6A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255A803-13A1-44E9-ACA9-889A5CC39B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98" y="0"/>
            <a:ext cx="12192000" cy="6858000"/>
          </a:xfrm>
          <a:prstGeom prst="rect">
            <a:avLst/>
          </a:prstGeom>
          <a:solidFill>
            <a:srgbClr val="0D0D0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BC82C52F-0333-430E-AF00-FA48A518A1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286708"/>
          </a:xfrm>
          <a:prstGeom prst="rect">
            <a:avLst/>
          </a:prstGeom>
          <a:ln>
            <a:noFill/>
          </a:ln>
          <a:effectLst>
            <a:outerShdw blurRad="889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BE9CCFFE-A385-4D35-8504-960F050EF7F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b="76269"/>
          <a:stretch/>
        </p:blipFill>
        <p:spPr>
          <a:xfrm>
            <a:off x="0" y="0"/>
            <a:ext cx="12192000" cy="1627464"/>
          </a:xfrm>
          <a:prstGeom prst="rect">
            <a:avLst/>
          </a:prstGeom>
        </p:spPr>
      </p:pic>
      <p:pic>
        <p:nvPicPr>
          <p:cNvPr id="16" name="Picture 15">
            <a:extLst>
              <a:ext uri="{FF2B5EF4-FFF2-40B4-BE49-F238E27FC236}">
                <a16:creationId xmlns:a16="http://schemas.microsoft.com/office/drawing/2014/main" id="{1AD41804-3572-46FD-8124-D3079B64271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48251" t="72447" r="32841"/>
          <a:stretch/>
        </p:blipFill>
        <p:spPr>
          <a:xfrm>
            <a:off x="6526134" y="3384053"/>
            <a:ext cx="2305206" cy="1889621"/>
          </a:xfrm>
          <a:custGeom>
            <a:avLst/>
            <a:gdLst>
              <a:gd name="connsiteX0" fmla="*/ 8425821 w 12192000"/>
              <a:gd name="connsiteY0" fmla="*/ 2921316 h 3611460"/>
              <a:gd name="connsiteX1" fmla="*/ 8425821 w 12192000"/>
              <a:gd name="connsiteY1" fmla="*/ 3598426 h 3611460"/>
              <a:gd name="connsiteX2" fmla="*/ 9652455 w 12192000"/>
              <a:gd name="connsiteY2" fmla="*/ 3598426 h 3611460"/>
              <a:gd name="connsiteX3" fmla="*/ 9652455 w 12192000"/>
              <a:gd name="connsiteY3" fmla="*/ 2921316 h 3611460"/>
              <a:gd name="connsiteX4" fmla="*/ 0 w 12192000"/>
              <a:gd name="connsiteY4" fmla="*/ 0 h 3611460"/>
              <a:gd name="connsiteX5" fmla="*/ 12192000 w 12192000"/>
              <a:gd name="connsiteY5" fmla="*/ 0 h 3611460"/>
              <a:gd name="connsiteX6" fmla="*/ 12192000 w 12192000"/>
              <a:gd name="connsiteY6" fmla="*/ 3611460 h 3611460"/>
              <a:gd name="connsiteX7" fmla="*/ 0 w 12192000"/>
              <a:gd name="connsiteY7" fmla="*/ 3611460 h 361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611460">
                <a:moveTo>
                  <a:pt x="8425821" y="2921316"/>
                </a:moveTo>
                <a:lnTo>
                  <a:pt x="8425821" y="3598426"/>
                </a:lnTo>
                <a:lnTo>
                  <a:pt x="9652455" y="3598426"/>
                </a:lnTo>
                <a:lnTo>
                  <a:pt x="9652455" y="2921316"/>
                </a:lnTo>
                <a:close/>
                <a:moveTo>
                  <a:pt x="0" y="0"/>
                </a:moveTo>
                <a:lnTo>
                  <a:pt x="12192000" y="0"/>
                </a:lnTo>
                <a:lnTo>
                  <a:pt x="12192000" y="3611460"/>
                </a:lnTo>
                <a:lnTo>
                  <a:pt x="0" y="3611460"/>
                </a:lnTo>
                <a:close/>
              </a:path>
            </a:pathLst>
          </a:custGeom>
        </p:spPr>
      </p:pic>
      <p:pic>
        <p:nvPicPr>
          <p:cNvPr id="18" name="Picture 17">
            <a:extLst>
              <a:ext uri="{FF2B5EF4-FFF2-40B4-BE49-F238E27FC236}">
                <a16:creationId xmlns:a16="http://schemas.microsoft.com/office/drawing/2014/main" id="{5316A1D8-3445-4B94-B595-2285C05EEEB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25269" t="72447" r="62822"/>
          <a:stretch/>
        </p:blipFill>
        <p:spPr>
          <a:xfrm>
            <a:off x="5443064" y="3371019"/>
            <a:ext cx="1451918" cy="1889621"/>
          </a:xfrm>
          <a:custGeom>
            <a:avLst/>
            <a:gdLst>
              <a:gd name="connsiteX0" fmla="*/ 8425821 w 12192000"/>
              <a:gd name="connsiteY0" fmla="*/ 2921316 h 3611460"/>
              <a:gd name="connsiteX1" fmla="*/ 8425821 w 12192000"/>
              <a:gd name="connsiteY1" fmla="*/ 3598426 h 3611460"/>
              <a:gd name="connsiteX2" fmla="*/ 9652455 w 12192000"/>
              <a:gd name="connsiteY2" fmla="*/ 3598426 h 3611460"/>
              <a:gd name="connsiteX3" fmla="*/ 9652455 w 12192000"/>
              <a:gd name="connsiteY3" fmla="*/ 2921316 h 3611460"/>
              <a:gd name="connsiteX4" fmla="*/ 0 w 12192000"/>
              <a:gd name="connsiteY4" fmla="*/ 0 h 3611460"/>
              <a:gd name="connsiteX5" fmla="*/ 12192000 w 12192000"/>
              <a:gd name="connsiteY5" fmla="*/ 0 h 3611460"/>
              <a:gd name="connsiteX6" fmla="*/ 12192000 w 12192000"/>
              <a:gd name="connsiteY6" fmla="*/ 3611460 h 3611460"/>
              <a:gd name="connsiteX7" fmla="*/ 0 w 12192000"/>
              <a:gd name="connsiteY7" fmla="*/ 3611460 h 361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611460">
                <a:moveTo>
                  <a:pt x="8425821" y="2921316"/>
                </a:moveTo>
                <a:lnTo>
                  <a:pt x="8425821" y="3598426"/>
                </a:lnTo>
                <a:lnTo>
                  <a:pt x="9652455" y="3598426"/>
                </a:lnTo>
                <a:lnTo>
                  <a:pt x="9652455" y="2921316"/>
                </a:lnTo>
                <a:close/>
                <a:moveTo>
                  <a:pt x="0" y="0"/>
                </a:moveTo>
                <a:lnTo>
                  <a:pt x="12192000" y="0"/>
                </a:lnTo>
                <a:lnTo>
                  <a:pt x="12192000" y="3611460"/>
                </a:lnTo>
                <a:lnTo>
                  <a:pt x="0" y="3611460"/>
                </a:lnTo>
                <a:close/>
              </a:path>
            </a:pathLst>
          </a:custGeom>
        </p:spPr>
      </p:pic>
      <p:pic>
        <p:nvPicPr>
          <p:cNvPr id="20" name="Picture 19">
            <a:extLst>
              <a:ext uri="{FF2B5EF4-FFF2-40B4-BE49-F238E27FC236}">
                <a16:creationId xmlns:a16="http://schemas.microsoft.com/office/drawing/2014/main" id="{2FA7483C-C90B-453F-AB53-60D8FDE6D3F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73445" t="47340"/>
          <a:stretch/>
        </p:blipFill>
        <p:spPr>
          <a:xfrm>
            <a:off x="8965579" y="1675248"/>
            <a:ext cx="3237619" cy="3611460"/>
          </a:xfrm>
          <a:custGeom>
            <a:avLst/>
            <a:gdLst>
              <a:gd name="connsiteX0" fmla="*/ 2237500 w 3237619"/>
              <a:gd name="connsiteY0" fmla="*/ 2921316 h 3611460"/>
              <a:gd name="connsiteX1" fmla="*/ 2237500 w 3237619"/>
              <a:gd name="connsiteY1" fmla="*/ 3598426 h 3611460"/>
              <a:gd name="connsiteX2" fmla="*/ 2563236 w 3237619"/>
              <a:gd name="connsiteY2" fmla="*/ 3598426 h 3611460"/>
              <a:gd name="connsiteX3" fmla="*/ 2563236 w 3237619"/>
              <a:gd name="connsiteY3" fmla="*/ 2921316 h 3611460"/>
              <a:gd name="connsiteX4" fmla="*/ 0 w 3237619"/>
              <a:gd name="connsiteY4" fmla="*/ 0 h 3611460"/>
              <a:gd name="connsiteX5" fmla="*/ 3237619 w 3237619"/>
              <a:gd name="connsiteY5" fmla="*/ 0 h 3611460"/>
              <a:gd name="connsiteX6" fmla="*/ 3237619 w 3237619"/>
              <a:gd name="connsiteY6" fmla="*/ 3611460 h 3611460"/>
              <a:gd name="connsiteX7" fmla="*/ 557562 w 3237619"/>
              <a:gd name="connsiteY7" fmla="*/ 3611460 h 3611460"/>
              <a:gd name="connsiteX8" fmla="*/ 557562 w 3237619"/>
              <a:gd name="connsiteY8" fmla="*/ 2822752 h 3611460"/>
              <a:gd name="connsiteX9" fmla="*/ 0 w 3237619"/>
              <a:gd name="connsiteY9" fmla="*/ 2822752 h 361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37619" h="3611460">
                <a:moveTo>
                  <a:pt x="2237500" y="2921316"/>
                </a:moveTo>
                <a:lnTo>
                  <a:pt x="2237500" y="3598426"/>
                </a:lnTo>
                <a:lnTo>
                  <a:pt x="2563236" y="3598426"/>
                </a:lnTo>
                <a:lnTo>
                  <a:pt x="2563236" y="2921316"/>
                </a:lnTo>
                <a:close/>
                <a:moveTo>
                  <a:pt x="0" y="0"/>
                </a:moveTo>
                <a:lnTo>
                  <a:pt x="3237619" y="0"/>
                </a:lnTo>
                <a:lnTo>
                  <a:pt x="3237619" y="3611460"/>
                </a:lnTo>
                <a:lnTo>
                  <a:pt x="557562" y="3611460"/>
                </a:lnTo>
                <a:lnTo>
                  <a:pt x="557562" y="2822752"/>
                </a:lnTo>
                <a:lnTo>
                  <a:pt x="0" y="2822752"/>
                </a:lnTo>
                <a:close/>
              </a:path>
            </a:pathLst>
          </a:custGeom>
        </p:spPr>
      </p:pic>
      <p:sp>
        <p:nvSpPr>
          <p:cNvPr id="2" name="Title 1">
            <a:extLst>
              <a:ext uri="{FF2B5EF4-FFF2-40B4-BE49-F238E27FC236}">
                <a16:creationId xmlns:a16="http://schemas.microsoft.com/office/drawing/2014/main" id="{78FD68DA-43BA-4508-8DE2-BA9BB7B2FA5B}"/>
              </a:ext>
            </a:extLst>
          </p:cNvPr>
          <p:cNvSpPr>
            <a:spLocks noGrp="1"/>
          </p:cNvSpPr>
          <p:nvPr>
            <p:ph type="ctrTitle"/>
          </p:nvPr>
        </p:nvSpPr>
        <p:spPr>
          <a:xfrm>
            <a:off x="1835233" y="1997771"/>
            <a:ext cx="8689976" cy="970739"/>
          </a:xfrm>
        </p:spPr>
        <p:txBody>
          <a:bodyPr>
            <a:normAutofit/>
          </a:bodyPr>
          <a:lstStyle/>
          <a:p>
            <a:r>
              <a:rPr lang="hr-HR" sz="4400" b="1" dirty="0"/>
              <a:t>SVRHA POSLOVNOG PLANIRANJA</a:t>
            </a:r>
            <a:endParaRPr lang="en-US" sz="4400" b="1" dirty="0"/>
          </a:p>
        </p:txBody>
      </p:sp>
      <p:sp>
        <p:nvSpPr>
          <p:cNvPr id="3" name="Subtitle 2">
            <a:extLst>
              <a:ext uri="{FF2B5EF4-FFF2-40B4-BE49-F238E27FC236}">
                <a16:creationId xmlns:a16="http://schemas.microsoft.com/office/drawing/2014/main" id="{A8E9CFF2-3777-4FF4-A759-8491175B0B7C}"/>
              </a:ext>
            </a:extLst>
          </p:cNvPr>
          <p:cNvSpPr>
            <a:spLocks noGrp="1"/>
          </p:cNvSpPr>
          <p:nvPr>
            <p:ph type="subTitle" idx="1"/>
          </p:nvPr>
        </p:nvSpPr>
        <p:spPr>
          <a:xfrm>
            <a:off x="2906651" y="5504546"/>
            <a:ext cx="8689976" cy="1078889"/>
          </a:xfrm>
        </p:spPr>
        <p:txBody>
          <a:bodyPr>
            <a:normAutofit/>
          </a:bodyPr>
          <a:lstStyle/>
          <a:p>
            <a:pPr algn="r"/>
            <a:r>
              <a:rPr lang="hr-HR" sz="1800" cap="none" dirty="0">
                <a:solidFill>
                  <a:schemeClr val="tx1">
                    <a:lumMod val="50000"/>
                    <a:lumOff val="50000"/>
                  </a:schemeClr>
                </a:solidFill>
              </a:rPr>
              <a:t>Izradila: Marina Juriša</a:t>
            </a:r>
            <a:r>
              <a:rPr lang="hr-HR" sz="1800" dirty="0">
                <a:solidFill>
                  <a:schemeClr val="tx1">
                    <a:lumMod val="50000"/>
                    <a:lumOff val="50000"/>
                  </a:schemeClr>
                </a:solidFill>
              </a:rPr>
              <a:t>, </a:t>
            </a:r>
            <a:r>
              <a:rPr lang="hr-HR" sz="1800" cap="none" dirty="0" err="1">
                <a:solidFill>
                  <a:schemeClr val="tx1">
                    <a:lumMod val="50000"/>
                    <a:lumOff val="50000"/>
                  </a:schemeClr>
                </a:solidFill>
              </a:rPr>
              <a:t>dipl.oec</a:t>
            </a:r>
            <a:endParaRPr lang="en-US" sz="1800" dirty="0">
              <a:solidFill>
                <a:schemeClr val="tx1">
                  <a:lumMod val="50000"/>
                  <a:lumOff val="50000"/>
                </a:schemeClr>
              </a:solidFill>
            </a:endParaRPr>
          </a:p>
        </p:txBody>
      </p:sp>
      <p:sp>
        <p:nvSpPr>
          <p:cNvPr id="4" name="TekstniOkvir 3">
            <a:extLst>
              <a:ext uri="{FF2B5EF4-FFF2-40B4-BE49-F238E27FC236}">
                <a16:creationId xmlns:a16="http://schemas.microsoft.com/office/drawing/2014/main" id="{6087795B-CB30-8737-2F6F-15D9B0068692}"/>
              </a:ext>
            </a:extLst>
          </p:cNvPr>
          <p:cNvSpPr txBox="1"/>
          <p:nvPr/>
        </p:nvSpPr>
        <p:spPr>
          <a:xfrm>
            <a:off x="2161309" y="1330036"/>
            <a:ext cx="7721600" cy="769441"/>
          </a:xfrm>
          <a:prstGeom prst="rect">
            <a:avLst/>
          </a:prstGeom>
          <a:noFill/>
        </p:spPr>
        <p:txBody>
          <a:bodyPr wrap="square" rtlCol="0">
            <a:spAutoFit/>
          </a:bodyPr>
          <a:lstStyle/>
          <a:p>
            <a:pPr algn="ctr"/>
            <a:r>
              <a:rPr lang="hr-HR" sz="4400" dirty="0"/>
              <a:t>2. PLANIRANJE POSLOVANJA</a:t>
            </a:r>
          </a:p>
        </p:txBody>
      </p:sp>
    </p:spTree>
    <p:extLst>
      <p:ext uri="{BB962C8B-B14F-4D97-AF65-F5344CB8AC3E}">
        <p14:creationId xmlns:p14="http://schemas.microsoft.com/office/powerpoint/2010/main" val="404373782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F02843-45E8-4403-8955-54CA98A197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935" y="0"/>
            <a:ext cx="813206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DC349214-DD18-4CC5-BBAC-F9C216BE7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935" cy="6858000"/>
          </a:xfrm>
          <a:prstGeom prst="rect">
            <a:avLst/>
          </a:prstGeom>
          <a:ln>
            <a:noFill/>
          </a:ln>
          <a:effectLst>
            <a:outerShdw blurRad="50800" dist="127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074" y="1314450"/>
            <a:ext cx="2844002" cy="3680244"/>
          </a:xfrm>
        </p:spPr>
        <p:txBody>
          <a:bodyPr>
            <a:normAutofit/>
          </a:bodyPr>
          <a:lstStyle/>
          <a:p>
            <a:pPr algn="l"/>
            <a:r>
              <a:rPr lang="hr-HR" sz="3700"/>
              <a:t>Razmislimo</a:t>
            </a:r>
          </a:p>
        </p:txBody>
      </p:sp>
      <p:pic>
        <p:nvPicPr>
          <p:cNvPr id="13" name="Picture 12">
            <a:extLst>
              <a:ext uri="{FF2B5EF4-FFF2-40B4-BE49-F238E27FC236}">
                <a16:creationId xmlns:a16="http://schemas.microsoft.com/office/drawing/2014/main" id="{E505542F-438B-4C62-B13A-916C7F79EC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4059935" cy="1514475"/>
          </a:xfrm>
          <a:prstGeom prst="rect">
            <a:avLst/>
          </a:prstGeom>
        </p:spPr>
      </p:pic>
      <p:pic>
        <p:nvPicPr>
          <p:cNvPr id="15" name="Picture 14">
            <a:extLst>
              <a:ext uri="{FF2B5EF4-FFF2-40B4-BE49-F238E27FC236}">
                <a16:creationId xmlns:a16="http://schemas.microsoft.com/office/drawing/2014/main" id="{154908BF-145E-4BE2-A6F0-0A464560144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377059" y="5962903"/>
            <a:ext cx="2590800" cy="892925"/>
          </a:xfrm>
          <a:prstGeom prst="rect">
            <a:avLst/>
          </a:prstGeom>
        </p:spPr>
      </p:pic>
      <p:graphicFrame>
        <p:nvGraphicFramePr>
          <p:cNvPr id="5" name="Content Placeholder 2">
            <a:extLst>
              <a:ext uri="{FF2B5EF4-FFF2-40B4-BE49-F238E27FC236}">
                <a16:creationId xmlns:a16="http://schemas.microsoft.com/office/drawing/2014/main" id="{42578A6B-9E7F-5C1C-288B-51BBFDB39549}"/>
              </a:ext>
            </a:extLst>
          </p:cNvPr>
          <p:cNvGraphicFramePr>
            <a:graphicFrameLocks noGrp="1"/>
          </p:cNvGraphicFramePr>
          <p:nvPr>
            <p:ph idx="1"/>
            <p:extLst>
              <p:ext uri="{D42A27DB-BD31-4B8C-83A1-F6EECF244321}">
                <p14:modId xmlns:p14="http://schemas.microsoft.com/office/powerpoint/2010/main" val="52716313"/>
              </p:ext>
            </p:extLst>
          </p:nvPr>
        </p:nvGraphicFramePr>
        <p:xfrm>
          <a:off x="4594225" y="889000"/>
          <a:ext cx="6683375" cy="46069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91834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a:extLst>
            <a:ext uri="{FF2B5EF4-FFF2-40B4-BE49-F238E27FC236}">
              <a16:creationId xmlns:a16="http://schemas.microsoft.com/office/drawing/2014/main" id="{272509F7-5C12-D96B-6144-934F7B2B5D72}"/>
            </a:ext>
          </a:extLst>
        </p:cNvPr>
        <p:cNvGrpSpPr/>
        <p:nvPr/>
      </p:nvGrpSpPr>
      <p:grpSpPr>
        <a:xfrm>
          <a:off x="0" y="0"/>
          <a:ext cx="0" cy="0"/>
          <a:chOff x="0" y="0"/>
          <a:chExt cx="0" cy="0"/>
        </a:xfrm>
      </p:grpSpPr>
      <p:pic>
        <p:nvPicPr>
          <p:cNvPr id="5127" name="Picture 2">
            <a:extLst>
              <a:ext uri="{FF2B5EF4-FFF2-40B4-BE49-F238E27FC236}">
                <a16:creationId xmlns:a16="http://schemas.microsoft.com/office/drawing/2014/main" id="{E43006C0-9CF0-4AD0-9C72-B3F9942A80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5129" name="Picture 5128">
            <a:extLst>
              <a:ext uri="{FF2B5EF4-FFF2-40B4-BE49-F238E27FC236}">
                <a16:creationId xmlns:a16="http://schemas.microsoft.com/office/drawing/2014/main" id="{78A20B43-EA35-4D51-8E25-05F8B334E9E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5131" name="Rectangle 5130">
            <a:extLst>
              <a:ext uri="{FF2B5EF4-FFF2-40B4-BE49-F238E27FC236}">
                <a16:creationId xmlns:a16="http://schemas.microsoft.com/office/drawing/2014/main" id="{36D9B8C2-5259-4EE4-AB6B-862DB1DFF8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33" name="Picture 2">
            <a:extLst>
              <a:ext uri="{FF2B5EF4-FFF2-40B4-BE49-F238E27FC236}">
                <a16:creationId xmlns:a16="http://schemas.microsoft.com/office/drawing/2014/main" id="{85DE3DFE-A7C8-4919-A2E6-8127463D591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Free Lightbulb Idea vector and picture">
            <a:extLst>
              <a:ext uri="{FF2B5EF4-FFF2-40B4-BE49-F238E27FC236}">
                <a16:creationId xmlns:a16="http://schemas.microsoft.com/office/drawing/2014/main" id="{4BF7FA4E-B514-B3C2-45BF-96CBB6F91A50}"/>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555991" y="1371589"/>
            <a:ext cx="3675696" cy="4106923"/>
          </a:xfrm>
          <a:prstGeom prst="roundRect">
            <a:avLst>
              <a:gd name="adj" fmla="val 530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a:extLst>
            <a:ext uri="{909E8E84-426E-40DD-AFC4-6F175D3DCCD1}">
              <a14:hiddenFill xmlns:a14="http://schemas.microsoft.com/office/drawing/2010/main">
                <a:solidFill>
                  <a:srgbClr val="FFFFFF"/>
                </a:solidFill>
              </a14:hiddenFill>
            </a:ext>
          </a:extLst>
        </p:spPr>
      </p:pic>
      <p:pic>
        <p:nvPicPr>
          <p:cNvPr id="5135" name="Picture 5134">
            <a:extLst>
              <a:ext uri="{FF2B5EF4-FFF2-40B4-BE49-F238E27FC236}">
                <a16:creationId xmlns:a16="http://schemas.microsoft.com/office/drawing/2014/main" id="{F85E5FA7-2758-4E06-9126-C14B9DEE448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id="{3D0EEC2D-6D21-EBD7-0449-E008B7AA32B4}"/>
              </a:ext>
            </a:extLst>
          </p:cNvPr>
          <p:cNvSpPr>
            <a:spLocks noGrp="1"/>
          </p:cNvSpPr>
          <p:nvPr>
            <p:ph idx="1"/>
          </p:nvPr>
        </p:nvSpPr>
        <p:spPr>
          <a:xfrm>
            <a:off x="981075" y="2973797"/>
            <a:ext cx="5614602" cy="1715043"/>
          </a:xfrm>
        </p:spPr>
        <p:txBody>
          <a:bodyPr vert="horz" lIns="91440" tIns="45720" rIns="91440" bIns="45720" rtlCol="0">
            <a:normAutofit/>
          </a:bodyPr>
          <a:lstStyle/>
          <a:p>
            <a:pPr marL="0" indent="0" algn="ctr">
              <a:buNone/>
            </a:pPr>
            <a:r>
              <a:rPr lang="en-US" sz="3200" dirty="0" err="1"/>
              <a:t>Planiranje</a:t>
            </a:r>
            <a:r>
              <a:rPr lang="en-US" sz="3200" dirty="0"/>
              <a:t> </a:t>
            </a:r>
            <a:r>
              <a:rPr lang="en-US" sz="3200" dirty="0" err="1"/>
              <a:t>i</a:t>
            </a:r>
            <a:r>
              <a:rPr lang="en-US" sz="3200" dirty="0"/>
              <a:t> </a:t>
            </a:r>
            <a:r>
              <a:rPr lang="en-US" sz="3200" dirty="0" err="1"/>
              <a:t>predviđanje</a:t>
            </a:r>
            <a:r>
              <a:rPr lang="en-US" sz="3200" dirty="0"/>
              <a:t> – ISTO ILI RAZLIČITO</a:t>
            </a:r>
            <a:endParaRPr lang="en-US" sz="3200" i="1" dirty="0"/>
          </a:p>
        </p:txBody>
      </p:sp>
      <p:sp>
        <p:nvSpPr>
          <p:cNvPr id="2" name="Title 1">
            <a:extLst>
              <a:ext uri="{FF2B5EF4-FFF2-40B4-BE49-F238E27FC236}">
                <a16:creationId xmlns:a16="http://schemas.microsoft.com/office/drawing/2014/main" id="{D967D5E5-3E57-CA2F-DB4D-5A2B3669BAC1}"/>
              </a:ext>
            </a:extLst>
          </p:cNvPr>
          <p:cNvSpPr>
            <a:spLocks noGrp="1"/>
          </p:cNvSpPr>
          <p:nvPr>
            <p:ph type="title"/>
          </p:nvPr>
        </p:nvSpPr>
        <p:spPr>
          <a:xfrm>
            <a:off x="981074" y="957487"/>
            <a:ext cx="5614603" cy="1562194"/>
          </a:xfrm>
        </p:spPr>
        <p:txBody>
          <a:bodyPr vert="horz" lIns="91440" tIns="45720" rIns="91440" bIns="45720" rtlCol="0" anchor="b">
            <a:normAutofit/>
          </a:bodyPr>
          <a:lstStyle/>
          <a:p>
            <a:r>
              <a:rPr lang="en-US" sz="4800" dirty="0" err="1"/>
              <a:t>Razmislimo</a:t>
            </a:r>
            <a:endParaRPr lang="en-US" sz="4800" dirty="0"/>
          </a:p>
        </p:txBody>
      </p:sp>
    </p:spTree>
    <p:extLst>
      <p:ext uri="{BB962C8B-B14F-4D97-AF65-F5344CB8AC3E}">
        <p14:creationId xmlns:p14="http://schemas.microsoft.com/office/powerpoint/2010/main" val="3210146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a:extLst>
            <a:ext uri="{FF2B5EF4-FFF2-40B4-BE49-F238E27FC236}">
              <a16:creationId xmlns:a16="http://schemas.microsoft.com/office/drawing/2014/main" id="{183A43D6-82C9-5BD2-14A0-82E91181259E}"/>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BDF02843-45E8-4403-8955-54CA98A197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935" y="0"/>
            <a:ext cx="813206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DC349214-DD18-4CC5-BBAC-F9C216BE7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935" cy="6858000"/>
          </a:xfrm>
          <a:prstGeom prst="rect">
            <a:avLst/>
          </a:prstGeom>
          <a:ln>
            <a:noFill/>
          </a:ln>
          <a:effectLst>
            <a:outerShdw blurRad="50800" dist="127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6E34EA-FC07-A5E8-C995-B15ABB3E0EB8}"/>
              </a:ext>
            </a:extLst>
          </p:cNvPr>
          <p:cNvSpPr>
            <a:spLocks noGrp="1"/>
          </p:cNvSpPr>
          <p:nvPr>
            <p:ph type="title"/>
          </p:nvPr>
        </p:nvSpPr>
        <p:spPr>
          <a:xfrm>
            <a:off x="641074" y="1314450"/>
            <a:ext cx="2844002" cy="3680244"/>
          </a:xfrm>
        </p:spPr>
        <p:txBody>
          <a:bodyPr>
            <a:normAutofit/>
          </a:bodyPr>
          <a:lstStyle/>
          <a:p>
            <a:pPr algn="l"/>
            <a:r>
              <a:rPr lang="hr-HR" sz="3700"/>
              <a:t>Razmislimo</a:t>
            </a:r>
          </a:p>
        </p:txBody>
      </p:sp>
      <p:pic>
        <p:nvPicPr>
          <p:cNvPr id="13" name="Picture 12">
            <a:extLst>
              <a:ext uri="{FF2B5EF4-FFF2-40B4-BE49-F238E27FC236}">
                <a16:creationId xmlns:a16="http://schemas.microsoft.com/office/drawing/2014/main" id="{E505542F-438B-4C62-B13A-916C7F79EC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4059935" cy="1514475"/>
          </a:xfrm>
          <a:prstGeom prst="rect">
            <a:avLst/>
          </a:prstGeom>
        </p:spPr>
      </p:pic>
      <p:pic>
        <p:nvPicPr>
          <p:cNvPr id="15" name="Picture 14">
            <a:extLst>
              <a:ext uri="{FF2B5EF4-FFF2-40B4-BE49-F238E27FC236}">
                <a16:creationId xmlns:a16="http://schemas.microsoft.com/office/drawing/2014/main" id="{154908BF-145E-4BE2-A6F0-0A464560144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377059" y="5962903"/>
            <a:ext cx="2590800" cy="892925"/>
          </a:xfrm>
          <a:prstGeom prst="rect">
            <a:avLst/>
          </a:prstGeom>
        </p:spPr>
      </p:pic>
      <p:graphicFrame>
        <p:nvGraphicFramePr>
          <p:cNvPr id="5" name="Content Placeholder 2">
            <a:extLst>
              <a:ext uri="{FF2B5EF4-FFF2-40B4-BE49-F238E27FC236}">
                <a16:creationId xmlns:a16="http://schemas.microsoft.com/office/drawing/2014/main" id="{5F7334DD-1B50-CE20-3946-1450042B548F}"/>
              </a:ext>
            </a:extLst>
          </p:cNvPr>
          <p:cNvGraphicFramePr>
            <a:graphicFrameLocks noGrp="1"/>
          </p:cNvGraphicFramePr>
          <p:nvPr>
            <p:ph idx="1"/>
            <p:extLst>
              <p:ext uri="{D42A27DB-BD31-4B8C-83A1-F6EECF244321}">
                <p14:modId xmlns:p14="http://schemas.microsoft.com/office/powerpoint/2010/main" val="2635823782"/>
              </p:ext>
            </p:extLst>
          </p:nvPr>
        </p:nvGraphicFramePr>
        <p:xfrm>
          <a:off x="4594225" y="889000"/>
          <a:ext cx="6683375" cy="46069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37731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useBgFill="1">
        <p:nvSpPr>
          <p:cNvPr id="1040" name="Rectangle 1039">
            <a:extLst>
              <a:ext uri="{FF2B5EF4-FFF2-40B4-BE49-F238E27FC236}">
                <a16:creationId xmlns:a16="http://schemas.microsoft.com/office/drawing/2014/main" id="{1FBC03EB-862D-4D76-86C8-D46EA6870E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42" name="Picture 2">
            <a:extLst>
              <a:ext uri="{FF2B5EF4-FFF2-40B4-BE49-F238E27FC236}">
                <a16:creationId xmlns:a16="http://schemas.microsoft.com/office/drawing/2014/main" id="{BF5AF27D-8968-4026-A0D7-F3C1095D8C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Free Business Idea Planning photo and picture">
            <a:extLst>
              <a:ext uri="{FF2B5EF4-FFF2-40B4-BE49-F238E27FC236}">
                <a16:creationId xmlns:a16="http://schemas.microsoft.com/office/drawing/2014/main" id="{7C226B4F-B306-4465-86C3-0A572D74A27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3464" y="2082998"/>
            <a:ext cx="3995592" cy="2667057"/>
          </a:xfrm>
          <a:prstGeom prst="roundRect">
            <a:avLst>
              <a:gd name="adj" fmla="val 530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a:extLst>
            <a:ext uri="{909E8E84-426E-40DD-AFC4-6F175D3DCCD1}">
              <a14:hiddenFill xmlns:a14="http://schemas.microsoft.com/office/drawing/2010/main">
                <a:solidFill>
                  <a:srgbClr val="FFFFFF"/>
                </a:solidFill>
              </a14:hiddenFill>
            </a:ext>
          </a:extLst>
        </p:spPr>
      </p:pic>
      <p:pic>
        <p:nvPicPr>
          <p:cNvPr id="1044" name="Picture 1043">
            <a:extLst>
              <a:ext uri="{FF2B5EF4-FFF2-40B4-BE49-F238E27FC236}">
                <a16:creationId xmlns:a16="http://schemas.microsoft.com/office/drawing/2014/main" id="{71C00582-EE13-4000-838D-ABBF1D2B483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p:cNvSpPr>
            <a:spLocks noGrp="1"/>
          </p:cNvSpPr>
          <p:nvPr>
            <p:ph idx="1"/>
          </p:nvPr>
        </p:nvSpPr>
        <p:spPr>
          <a:xfrm>
            <a:off x="5282520" y="2367092"/>
            <a:ext cx="5855415" cy="2215068"/>
          </a:xfrm>
        </p:spPr>
        <p:txBody>
          <a:bodyPr>
            <a:normAutofit/>
          </a:bodyPr>
          <a:lstStyle/>
          <a:p>
            <a:pPr marL="0" indent="0">
              <a:buNone/>
            </a:pPr>
            <a:r>
              <a:rPr lang="hr-HR" sz="3200" i="1" cap="none" dirty="0">
                <a:latin typeface="Calibri" panose="020F0502020204030204" pitchFamily="34" charset="0"/>
                <a:cs typeface="Calibri" panose="020F0502020204030204" pitchFamily="34" charset="0"/>
              </a:rPr>
              <a:t>Planiranjem se određuju buduće aktivnosti koje se žele realizirati u određenom vremenskom periodu.</a:t>
            </a:r>
          </a:p>
        </p:txBody>
      </p:sp>
    </p:spTree>
    <p:extLst>
      <p:ext uri="{BB962C8B-B14F-4D97-AF65-F5344CB8AC3E}">
        <p14:creationId xmlns:p14="http://schemas.microsoft.com/office/powerpoint/2010/main" val="2502841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useBgFill="1">
        <p:nvSpPr>
          <p:cNvPr id="4114" name="Rectangle 4113">
            <a:extLst>
              <a:ext uri="{FF2B5EF4-FFF2-40B4-BE49-F238E27FC236}">
                <a16:creationId xmlns:a16="http://schemas.microsoft.com/office/drawing/2014/main" id="{22052095-6D4E-412C-BDAD-22612DA69D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16" name="Picture 2">
            <a:extLst>
              <a:ext uri="{FF2B5EF4-FFF2-40B4-BE49-F238E27FC236}">
                <a16:creationId xmlns:a16="http://schemas.microsoft.com/office/drawing/2014/main" id="{8606ADE0-AB1F-4565-8DAA-F903895725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Unlock potential of business success stairs dart and dartboard targets magnifying glass with hand on gray background. Explore opportunities growth embrace steps to achieve ambitions and goal concept. Aspirations Stock Photo">
            <a:extLst>
              <a:ext uri="{FF2B5EF4-FFF2-40B4-BE49-F238E27FC236}">
                <a16:creationId xmlns:a16="http://schemas.microsoft.com/office/drawing/2014/main" id="{4EA17008-1099-FB57-8708-A470E759DAB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23520" y="2183462"/>
            <a:ext cx="5426103" cy="3608358"/>
          </a:xfrm>
          <a:prstGeom prst="roundRect">
            <a:avLst>
              <a:gd name="adj" fmla="val 298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a:extLst>
            <a:ext uri="{909E8E84-426E-40DD-AFC4-6F175D3DCCD1}">
              <a14:hiddenFill xmlns:a14="http://schemas.microsoft.com/office/drawing/2010/main">
                <a:solidFill>
                  <a:srgbClr val="FFFFFF"/>
                </a:solidFill>
              </a14:hiddenFill>
            </a:ext>
          </a:extLst>
        </p:spPr>
      </p:pic>
      <p:pic>
        <p:nvPicPr>
          <p:cNvPr id="4118" name="Picture 4117">
            <a:extLst>
              <a:ext uri="{FF2B5EF4-FFF2-40B4-BE49-F238E27FC236}">
                <a16:creationId xmlns:a16="http://schemas.microsoft.com/office/drawing/2014/main" id="{1F77F438-9D32-4287-9708-0AC36FEBC92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p:cNvSpPr>
            <a:spLocks noGrp="1"/>
          </p:cNvSpPr>
          <p:nvPr>
            <p:ph idx="1"/>
          </p:nvPr>
        </p:nvSpPr>
        <p:spPr>
          <a:xfrm>
            <a:off x="6278880" y="2183462"/>
            <a:ext cx="5096936" cy="3881309"/>
          </a:xfrm>
        </p:spPr>
        <p:txBody>
          <a:bodyPr>
            <a:normAutofit/>
          </a:bodyPr>
          <a:lstStyle/>
          <a:p>
            <a:pPr marL="0" indent="0">
              <a:buNone/>
            </a:pPr>
            <a:r>
              <a:rPr lang="hr-HR" sz="2800" cap="none" dirty="0">
                <a:latin typeface="Calibri" panose="020F0502020204030204" pitchFamily="34" charset="0"/>
                <a:cs typeface="Calibri" panose="020F0502020204030204" pitchFamily="34" charset="0"/>
              </a:rPr>
              <a:t>Planiranje je definiranje onoga što neka organizacija želi postići (ciljeva) i načina na koji to želi ostvariti (strategija i planova), a koje započinje određivanjem trenutnog položaja na tržištu. </a:t>
            </a:r>
          </a:p>
        </p:txBody>
      </p:sp>
      <p:sp>
        <p:nvSpPr>
          <p:cNvPr id="2" name="Title 1"/>
          <p:cNvSpPr>
            <a:spLocks noGrp="1"/>
          </p:cNvSpPr>
          <p:nvPr>
            <p:ph type="title"/>
          </p:nvPr>
        </p:nvSpPr>
        <p:spPr>
          <a:xfrm>
            <a:off x="6977208" y="609599"/>
            <a:ext cx="3352128" cy="1573863"/>
          </a:xfrm>
        </p:spPr>
        <p:txBody>
          <a:bodyPr>
            <a:normAutofit/>
          </a:bodyPr>
          <a:lstStyle/>
          <a:p>
            <a:r>
              <a:rPr lang="hr-HR" dirty="0"/>
              <a:t>PLANIRANJE</a:t>
            </a:r>
          </a:p>
        </p:txBody>
      </p:sp>
    </p:spTree>
    <p:extLst>
      <p:ext uri="{BB962C8B-B14F-4D97-AF65-F5344CB8AC3E}">
        <p14:creationId xmlns:p14="http://schemas.microsoft.com/office/powerpoint/2010/main" val="3635912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a:extLst>
            <a:ext uri="{FF2B5EF4-FFF2-40B4-BE49-F238E27FC236}">
              <a16:creationId xmlns:a16="http://schemas.microsoft.com/office/drawing/2014/main" id="{87F31E79-3AE9-3090-E899-AE1528E0A46F}"/>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BDF02843-45E8-4403-8955-54CA98A197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935" y="0"/>
            <a:ext cx="813206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DC349214-DD18-4CC5-BBAC-F9C216BE7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935" cy="6858000"/>
          </a:xfrm>
          <a:prstGeom prst="rect">
            <a:avLst/>
          </a:prstGeom>
          <a:ln>
            <a:noFill/>
          </a:ln>
          <a:effectLst>
            <a:outerShdw blurRad="50800" dist="127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E34D39-A252-D334-74B0-70D4EC760D41}"/>
              </a:ext>
            </a:extLst>
          </p:cNvPr>
          <p:cNvSpPr>
            <a:spLocks noGrp="1"/>
          </p:cNvSpPr>
          <p:nvPr>
            <p:ph type="title"/>
          </p:nvPr>
        </p:nvSpPr>
        <p:spPr>
          <a:xfrm>
            <a:off x="641074" y="1314450"/>
            <a:ext cx="2844002" cy="3680244"/>
          </a:xfrm>
        </p:spPr>
        <p:txBody>
          <a:bodyPr>
            <a:normAutofit/>
          </a:bodyPr>
          <a:lstStyle/>
          <a:p>
            <a:pPr algn="l"/>
            <a:r>
              <a:rPr lang="hr-HR" sz="4100"/>
              <a:t>PLANIRANJE</a:t>
            </a:r>
          </a:p>
        </p:txBody>
      </p:sp>
      <p:pic>
        <p:nvPicPr>
          <p:cNvPr id="13" name="Picture 12">
            <a:extLst>
              <a:ext uri="{FF2B5EF4-FFF2-40B4-BE49-F238E27FC236}">
                <a16:creationId xmlns:a16="http://schemas.microsoft.com/office/drawing/2014/main" id="{E505542F-438B-4C62-B13A-916C7F79EC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4059935" cy="1514475"/>
          </a:xfrm>
          <a:prstGeom prst="rect">
            <a:avLst/>
          </a:prstGeom>
        </p:spPr>
      </p:pic>
      <p:pic>
        <p:nvPicPr>
          <p:cNvPr id="15" name="Picture 14">
            <a:extLst>
              <a:ext uri="{FF2B5EF4-FFF2-40B4-BE49-F238E27FC236}">
                <a16:creationId xmlns:a16="http://schemas.microsoft.com/office/drawing/2014/main" id="{154908BF-145E-4BE2-A6F0-0A464560144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377059" y="5962903"/>
            <a:ext cx="2590800" cy="892925"/>
          </a:xfrm>
          <a:prstGeom prst="rect">
            <a:avLst/>
          </a:prstGeom>
        </p:spPr>
      </p:pic>
      <p:graphicFrame>
        <p:nvGraphicFramePr>
          <p:cNvPr id="7" name="Content Placeholder 2">
            <a:extLst>
              <a:ext uri="{FF2B5EF4-FFF2-40B4-BE49-F238E27FC236}">
                <a16:creationId xmlns:a16="http://schemas.microsoft.com/office/drawing/2014/main" id="{503C4C34-B414-83A8-396D-78DCCF33A03A}"/>
              </a:ext>
            </a:extLst>
          </p:cNvPr>
          <p:cNvGraphicFramePr>
            <a:graphicFrameLocks noGrp="1"/>
          </p:cNvGraphicFramePr>
          <p:nvPr>
            <p:ph idx="1"/>
            <p:extLst>
              <p:ext uri="{D42A27DB-BD31-4B8C-83A1-F6EECF244321}">
                <p14:modId xmlns:p14="http://schemas.microsoft.com/office/powerpoint/2010/main" val="1056511218"/>
              </p:ext>
            </p:extLst>
          </p:nvPr>
        </p:nvGraphicFramePr>
        <p:xfrm>
          <a:off x="4594225" y="889000"/>
          <a:ext cx="6683375" cy="46069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272996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64A0E947-204F-D68A-1B59-D85B809A2381}"/>
              </a:ext>
            </a:extLst>
          </p:cNvPr>
          <p:cNvGraphicFramePr>
            <a:graphicFrameLocks noGrp="1"/>
          </p:cNvGraphicFramePr>
          <p:nvPr>
            <p:ph idx="1"/>
            <p:extLst>
              <p:ext uri="{D42A27DB-BD31-4B8C-83A1-F6EECF244321}">
                <p14:modId xmlns:p14="http://schemas.microsoft.com/office/powerpoint/2010/main" val="3666072231"/>
              </p:ext>
            </p:extLst>
          </p:nvPr>
        </p:nvGraphicFramePr>
        <p:xfrm>
          <a:off x="463974" y="1401618"/>
          <a:ext cx="10427546" cy="538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Free Business Businessman illustration and picture">
            <a:extLst>
              <a:ext uri="{FF2B5EF4-FFF2-40B4-BE49-F238E27FC236}">
                <a16:creationId xmlns:a16="http://schemas.microsoft.com/office/drawing/2014/main" id="{2304C732-5940-B602-E30B-EA555FEF2D9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29747" y="0"/>
            <a:ext cx="6096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5377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pic>
        <p:nvPicPr>
          <p:cNvPr id="6161" name="Picture 2">
            <a:extLst>
              <a:ext uri="{FF2B5EF4-FFF2-40B4-BE49-F238E27FC236}">
                <a16:creationId xmlns:a16="http://schemas.microsoft.com/office/drawing/2014/main" id="{E43006C0-9CF0-4AD0-9C72-B3F9942A80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6162" name="Picture 6152">
            <a:extLst>
              <a:ext uri="{FF2B5EF4-FFF2-40B4-BE49-F238E27FC236}">
                <a16:creationId xmlns:a16="http://schemas.microsoft.com/office/drawing/2014/main" id="{78A20B43-EA35-4D51-8E25-05F8B334E9E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6163" name="Rectangle 6154">
            <a:extLst>
              <a:ext uri="{FF2B5EF4-FFF2-40B4-BE49-F238E27FC236}">
                <a16:creationId xmlns:a16="http://schemas.microsoft.com/office/drawing/2014/main" id="{53D1018B-412F-4D92-8F80-6D1E41C88D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64" name="Picture 2">
            <a:extLst>
              <a:ext uri="{FF2B5EF4-FFF2-40B4-BE49-F238E27FC236}">
                <a16:creationId xmlns:a16="http://schemas.microsoft.com/office/drawing/2014/main" id="{B59371E8-E3A5-457E-A234-8A4F8B8256C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Free Business Idea Planning illustration and picture">
            <a:extLst>
              <a:ext uri="{FF2B5EF4-FFF2-40B4-BE49-F238E27FC236}">
                <a16:creationId xmlns:a16="http://schemas.microsoft.com/office/drawing/2014/main" id="{AB2F89FD-B366-F697-BA1E-F0F25695C727}"/>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056411" y="0"/>
            <a:ext cx="5135784" cy="2991594"/>
          </a:xfrm>
          <a:prstGeom prst="roundRect">
            <a:avLst>
              <a:gd name="adj" fmla="val 530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a:extLst>
            <a:ext uri="{909E8E84-426E-40DD-AFC4-6F175D3DCCD1}">
              <a14:hiddenFill xmlns:a14="http://schemas.microsoft.com/office/drawing/2010/main">
                <a:solidFill>
                  <a:srgbClr val="FFFFFF"/>
                </a:solidFill>
              </a14:hiddenFill>
            </a:ext>
          </a:extLst>
        </p:spPr>
      </p:pic>
      <p:pic>
        <p:nvPicPr>
          <p:cNvPr id="6165" name="Picture 6158">
            <a:extLst>
              <a:ext uri="{FF2B5EF4-FFF2-40B4-BE49-F238E27FC236}">
                <a16:creationId xmlns:a16="http://schemas.microsoft.com/office/drawing/2014/main" id="{4108FAA8-9416-4584-94E0-E60C0EF6F22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p:cNvSpPr>
            <a:spLocks noGrp="1"/>
          </p:cNvSpPr>
          <p:nvPr>
            <p:ph idx="1"/>
          </p:nvPr>
        </p:nvSpPr>
        <p:spPr>
          <a:xfrm>
            <a:off x="868218" y="4023360"/>
            <a:ext cx="6188193" cy="1727016"/>
          </a:xfrm>
        </p:spPr>
        <p:txBody>
          <a:bodyPr vert="horz" lIns="91440" tIns="45720" rIns="91440" bIns="45720" rtlCol="0">
            <a:normAutofit/>
          </a:bodyPr>
          <a:lstStyle/>
          <a:p>
            <a:pPr marL="0" indent="0" algn="ctr">
              <a:buNone/>
            </a:pPr>
            <a:r>
              <a:rPr lang="en-US" sz="2800" cap="none" dirty="0" err="1"/>
              <a:t>Uspješno</a:t>
            </a:r>
            <a:r>
              <a:rPr lang="en-US" sz="2800" cap="none" dirty="0"/>
              <a:t> </a:t>
            </a:r>
            <a:r>
              <a:rPr lang="en-US" sz="2800" cap="none" dirty="0" err="1"/>
              <a:t>prilagođavanje</a:t>
            </a:r>
            <a:r>
              <a:rPr lang="en-US" sz="2800" cap="none" dirty="0"/>
              <a:t> </a:t>
            </a:r>
            <a:r>
              <a:rPr lang="en-US" sz="2800" cap="none" dirty="0" err="1"/>
              <a:t>poduzeća</a:t>
            </a:r>
            <a:r>
              <a:rPr lang="en-US" sz="2800" cap="none" dirty="0"/>
              <a:t> </a:t>
            </a:r>
            <a:r>
              <a:rPr lang="en-US" sz="2800" cap="none" dirty="0" err="1"/>
              <a:t>budućim</a:t>
            </a:r>
            <a:r>
              <a:rPr lang="en-US" sz="2800" cap="none" dirty="0"/>
              <a:t> </a:t>
            </a:r>
            <a:r>
              <a:rPr lang="en-US" sz="2800" cap="none" dirty="0" err="1"/>
              <a:t>događajima</a:t>
            </a:r>
            <a:endParaRPr lang="en-US" sz="2800" cap="none" dirty="0"/>
          </a:p>
        </p:txBody>
      </p:sp>
      <p:sp>
        <p:nvSpPr>
          <p:cNvPr id="2" name="Title 1"/>
          <p:cNvSpPr>
            <a:spLocks noGrp="1"/>
          </p:cNvSpPr>
          <p:nvPr>
            <p:ph type="title"/>
          </p:nvPr>
        </p:nvSpPr>
        <p:spPr>
          <a:xfrm>
            <a:off x="1711960" y="754286"/>
            <a:ext cx="4175471" cy="3131913"/>
          </a:xfrm>
        </p:spPr>
        <p:txBody>
          <a:bodyPr vert="horz" lIns="91440" tIns="45720" rIns="91440" bIns="45720" rtlCol="0" anchor="b">
            <a:normAutofit/>
          </a:bodyPr>
          <a:lstStyle/>
          <a:p>
            <a:r>
              <a:rPr lang="en-US" sz="4800" dirty="0" err="1"/>
              <a:t>Osnovna</a:t>
            </a:r>
            <a:r>
              <a:rPr lang="en-US" sz="4800" dirty="0"/>
              <a:t> SVRHA PLANIRANJA</a:t>
            </a:r>
          </a:p>
        </p:txBody>
      </p:sp>
    </p:spTree>
    <p:extLst>
      <p:ext uri="{BB962C8B-B14F-4D97-AF65-F5344CB8AC3E}">
        <p14:creationId xmlns:p14="http://schemas.microsoft.com/office/powerpoint/2010/main" val="18481602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a:extLst>
            <a:ext uri="{FF2B5EF4-FFF2-40B4-BE49-F238E27FC236}">
              <a16:creationId xmlns:a16="http://schemas.microsoft.com/office/drawing/2014/main" id="{6545240C-555F-2C12-4506-01795AC8CC1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BDF02843-45E8-4403-8955-54CA98A197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935" y="0"/>
            <a:ext cx="813206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DC349214-DD18-4CC5-BBAC-F9C216BE7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935" cy="6858000"/>
          </a:xfrm>
          <a:prstGeom prst="rect">
            <a:avLst/>
          </a:prstGeom>
          <a:ln>
            <a:noFill/>
          </a:ln>
          <a:effectLst>
            <a:outerShdw blurRad="50800" dist="127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6CB2E2-FF21-10B9-3863-BB89C41002C3}"/>
              </a:ext>
            </a:extLst>
          </p:cNvPr>
          <p:cNvSpPr>
            <a:spLocks noGrp="1"/>
          </p:cNvSpPr>
          <p:nvPr>
            <p:ph type="title"/>
          </p:nvPr>
        </p:nvSpPr>
        <p:spPr>
          <a:xfrm>
            <a:off x="641074" y="1314450"/>
            <a:ext cx="2844002" cy="3680244"/>
          </a:xfrm>
        </p:spPr>
        <p:txBody>
          <a:bodyPr>
            <a:normAutofit/>
          </a:bodyPr>
          <a:lstStyle/>
          <a:p>
            <a:pPr algn="l"/>
            <a:r>
              <a:rPr lang="hr-HR" sz="3700" dirty="0"/>
              <a:t>ostale </a:t>
            </a:r>
            <a:r>
              <a:rPr lang="hr-HR" sz="3700" dirty="0" err="1"/>
              <a:t>SVRHe</a:t>
            </a:r>
            <a:r>
              <a:rPr lang="hr-HR" sz="3700" dirty="0"/>
              <a:t> PLANIRANJA</a:t>
            </a:r>
          </a:p>
        </p:txBody>
      </p:sp>
      <p:pic>
        <p:nvPicPr>
          <p:cNvPr id="13" name="Picture 12">
            <a:extLst>
              <a:ext uri="{FF2B5EF4-FFF2-40B4-BE49-F238E27FC236}">
                <a16:creationId xmlns:a16="http://schemas.microsoft.com/office/drawing/2014/main" id="{E505542F-438B-4C62-B13A-916C7F79EC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4059935" cy="1514475"/>
          </a:xfrm>
          <a:prstGeom prst="rect">
            <a:avLst/>
          </a:prstGeom>
        </p:spPr>
      </p:pic>
      <p:pic>
        <p:nvPicPr>
          <p:cNvPr id="15" name="Picture 14">
            <a:extLst>
              <a:ext uri="{FF2B5EF4-FFF2-40B4-BE49-F238E27FC236}">
                <a16:creationId xmlns:a16="http://schemas.microsoft.com/office/drawing/2014/main" id="{154908BF-145E-4BE2-A6F0-0A464560144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377059" y="5962903"/>
            <a:ext cx="2590800" cy="892925"/>
          </a:xfrm>
          <a:prstGeom prst="rect">
            <a:avLst/>
          </a:prstGeom>
        </p:spPr>
      </p:pic>
      <p:graphicFrame>
        <p:nvGraphicFramePr>
          <p:cNvPr id="5" name="Content Placeholder 2">
            <a:extLst>
              <a:ext uri="{FF2B5EF4-FFF2-40B4-BE49-F238E27FC236}">
                <a16:creationId xmlns:a16="http://schemas.microsoft.com/office/drawing/2014/main" id="{BDC10D80-EBDB-A844-C9FE-7745A3CF7242}"/>
              </a:ext>
            </a:extLst>
          </p:cNvPr>
          <p:cNvGraphicFramePr>
            <a:graphicFrameLocks noGrp="1"/>
          </p:cNvGraphicFramePr>
          <p:nvPr>
            <p:ph idx="1"/>
            <p:extLst>
              <p:ext uri="{D42A27DB-BD31-4B8C-83A1-F6EECF244321}">
                <p14:modId xmlns:p14="http://schemas.microsoft.com/office/powerpoint/2010/main" val="1905984250"/>
              </p:ext>
            </p:extLst>
          </p:nvPr>
        </p:nvGraphicFramePr>
        <p:xfrm>
          <a:off x="4594225" y="889000"/>
          <a:ext cx="6683375" cy="46069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593017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useBgFill="1">
        <p:nvSpPr>
          <p:cNvPr id="3084" name="Rectangle 3078">
            <a:extLst>
              <a:ext uri="{FF2B5EF4-FFF2-40B4-BE49-F238E27FC236}">
                <a16:creationId xmlns:a16="http://schemas.microsoft.com/office/drawing/2014/main" id="{1295ED52-E90A-465D-88C0-893C6EF481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86" name="Picture 2">
            <a:extLst>
              <a:ext uri="{FF2B5EF4-FFF2-40B4-BE49-F238E27FC236}">
                <a16:creationId xmlns:a16="http://schemas.microsoft.com/office/drawing/2014/main" id="{2921021B-E928-4355-9554-162D5B68A1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2023 letters on the road 2023 letters on the road. The beginning of the year 2023 that continues to line up the year of the future. The Way Forward Stock Photo">
            <a:extLst>
              <a:ext uri="{FF2B5EF4-FFF2-40B4-BE49-F238E27FC236}">
                <a16:creationId xmlns:a16="http://schemas.microsoft.com/office/drawing/2014/main" id="{6B3341B2-2B1F-B8A5-206D-22481BD99E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126" r="39358"/>
          <a:stretch>
            <a:fillRect/>
          </a:stretch>
        </p:blipFill>
        <p:spPr bwMode="auto">
          <a:xfrm>
            <a:off x="20" y="10"/>
            <a:ext cx="4070535" cy="6857990"/>
          </a:xfrm>
          <a:prstGeom prst="rect">
            <a:avLst/>
          </a:prstGeom>
          <a:noFill/>
          <a:extLst>
            <a:ext uri="{909E8E84-426E-40DD-AFC4-6F175D3DCCD1}">
              <a14:hiddenFill xmlns:a14="http://schemas.microsoft.com/office/drawing/2010/main">
                <a:solidFill>
                  <a:srgbClr val="FFFFFF"/>
                </a:solidFill>
              </a14:hiddenFill>
            </a:ext>
          </a:extLst>
        </p:spPr>
      </p:pic>
      <p:pic>
        <p:nvPicPr>
          <p:cNvPr id="3083" name="Picture 3082">
            <a:extLst>
              <a:ext uri="{FF2B5EF4-FFF2-40B4-BE49-F238E27FC236}">
                <a16:creationId xmlns:a16="http://schemas.microsoft.com/office/drawing/2014/main" id="{0C98F1ED-E15E-4A4F-A33F-1F14053F6FF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4465050" y="618517"/>
            <a:ext cx="6672886" cy="1596177"/>
          </a:xfrm>
        </p:spPr>
        <p:txBody>
          <a:bodyPr>
            <a:normAutofit/>
          </a:bodyPr>
          <a:lstStyle/>
          <a:p>
            <a:r>
              <a:rPr lang="hr-HR"/>
              <a:t>VJEŽBA</a:t>
            </a:r>
          </a:p>
        </p:txBody>
      </p:sp>
      <p:cxnSp>
        <p:nvCxnSpPr>
          <p:cNvPr id="3085" name="Straight Connector 3084">
            <a:extLst>
              <a:ext uri="{FF2B5EF4-FFF2-40B4-BE49-F238E27FC236}">
                <a16:creationId xmlns:a16="http://schemas.microsoft.com/office/drawing/2014/main" id="{2971C7DD-6CA4-4C72-AB0A-8DE10B61366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74239" y="0"/>
            <a:ext cx="0" cy="6858000"/>
          </a:xfrm>
          <a:prstGeom prst="line">
            <a:avLst/>
          </a:prstGeom>
          <a:ln w="82550" cap="sq">
            <a:solidFill>
              <a:srgbClr val="D9D9D9"/>
            </a:solidFill>
            <a:miter lim="800000"/>
          </a:ln>
          <a:scene3d>
            <a:camera prst="orthographicFront"/>
            <a:lightRig rig="threePt" dir="t">
              <a:rot lat="0" lon="0" rev="2700000"/>
            </a:lightRig>
          </a:scene3d>
          <a:sp3d contourW="6350">
            <a:bevelT h="38100"/>
            <a:contourClr>
              <a:srgbClr val="BFBFBF"/>
            </a:contourClr>
          </a:sp3d>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8B895BD3-4B16-78D0-7550-1CFFB8B4AEFC}"/>
              </a:ext>
            </a:extLst>
          </p:cNvPr>
          <p:cNvGraphicFramePr>
            <a:graphicFrameLocks noGrp="1"/>
          </p:cNvGraphicFramePr>
          <p:nvPr>
            <p:ph idx="1"/>
            <p:extLst>
              <p:ext uri="{D42A27DB-BD31-4B8C-83A1-F6EECF244321}">
                <p14:modId xmlns:p14="http://schemas.microsoft.com/office/powerpoint/2010/main" val="3753637320"/>
              </p:ext>
            </p:extLst>
          </p:nvPr>
        </p:nvGraphicFramePr>
        <p:xfrm>
          <a:off x="4465048" y="2367092"/>
          <a:ext cx="6672887" cy="342410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8187323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a:extLst>
            <a:ext uri="{FF2B5EF4-FFF2-40B4-BE49-F238E27FC236}">
              <a16:creationId xmlns:a16="http://schemas.microsoft.com/office/drawing/2014/main" id="{2FE3449B-E152-3020-28C6-62203D85A9EF}"/>
            </a:ext>
          </a:extLst>
        </p:cNvPr>
        <p:cNvGrpSpPr/>
        <p:nvPr/>
      </p:nvGrpSpPr>
      <p:grpSpPr>
        <a:xfrm>
          <a:off x="0" y="0"/>
          <a:ext cx="0" cy="0"/>
          <a:chOff x="0" y="0"/>
          <a:chExt cx="0" cy="0"/>
        </a:xfrm>
      </p:grpSpPr>
      <p:sp useBgFill="1">
        <p:nvSpPr>
          <p:cNvPr id="3084" name="Rectangle 3078">
            <a:extLst>
              <a:ext uri="{FF2B5EF4-FFF2-40B4-BE49-F238E27FC236}">
                <a16:creationId xmlns:a16="http://schemas.microsoft.com/office/drawing/2014/main" id="{1AD73D87-E659-8A05-060C-80FD29881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86" name="Picture 2">
            <a:extLst>
              <a:ext uri="{FF2B5EF4-FFF2-40B4-BE49-F238E27FC236}">
                <a16:creationId xmlns:a16="http://schemas.microsoft.com/office/drawing/2014/main" id="{43EAF115-07D9-5E3D-A50D-2BFDCFC1DB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2023 letters on the road 2023 letters on the road. The beginning of the year 2023 that continues to line up the year of the future. The Way Forward Stock Photo">
            <a:extLst>
              <a:ext uri="{FF2B5EF4-FFF2-40B4-BE49-F238E27FC236}">
                <a16:creationId xmlns:a16="http://schemas.microsoft.com/office/drawing/2014/main" id="{65844353-857D-5AE3-6A8B-7F48DA46B3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126" r="39358"/>
          <a:stretch>
            <a:fillRect/>
          </a:stretch>
        </p:blipFill>
        <p:spPr bwMode="auto">
          <a:xfrm>
            <a:off x="20" y="10"/>
            <a:ext cx="4070535" cy="6857990"/>
          </a:xfrm>
          <a:prstGeom prst="rect">
            <a:avLst/>
          </a:prstGeom>
          <a:noFill/>
          <a:extLst>
            <a:ext uri="{909E8E84-426E-40DD-AFC4-6F175D3DCCD1}">
              <a14:hiddenFill xmlns:a14="http://schemas.microsoft.com/office/drawing/2010/main">
                <a:solidFill>
                  <a:srgbClr val="FFFFFF"/>
                </a:solidFill>
              </a14:hiddenFill>
            </a:ext>
          </a:extLst>
        </p:spPr>
      </p:pic>
      <p:pic>
        <p:nvPicPr>
          <p:cNvPr id="3083" name="Picture 3082">
            <a:extLst>
              <a:ext uri="{FF2B5EF4-FFF2-40B4-BE49-F238E27FC236}">
                <a16:creationId xmlns:a16="http://schemas.microsoft.com/office/drawing/2014/main" id="{61689664-A7EE-A25E-6D27-CCFCAAED89C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3085" name="Straight Connector 3084">
            <a:extLst>
              <a:ext uri="{FF2B5EF4-FFF2-40B4-BE49-F238E27FC236}">
                <a16:creationId xmlns:a16="http://schemas.microsoft.com/office/drawing/2014/main" id="{D20DB346-3E01-A10B-5460-169043B17B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74239" y="0"/>
            <a:ext cx="0" cy="6858000"/>
          </a:xfrm>
          <a:prstGeom prst="line">
            <a:avLst/>
          </a:prstGeom>
          <a:ln w="82550" cap="sq">
            <a:solidFill>
              <a:srgbClr val="D9D9D9"/>
            </a:solidFill>
            <a:miter lim="800000"/>
          </a:ln>
          <a:scene3d>
            <a:camera prst="orthographicFront"/>
            <a:lightRig rig="threePt" dir="t">
              <a:rot lat="0" lon="0" rev="2700000"/>
            </a:lightRig>
          </a:scene3d>
          <a:sp3d contourW="6350">
            <a:bevelT h="38100"/>
            <a:contourClr>
              <a:srgbClr val="BFBFBF"/>
            </a:contourClr>
          </a:sp3d>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6CE2F5E8-E28E-78FC-2997-14FBF6754A11}"/>
              </a:ext>
            </a:extLst>
          </p:cNvPr>
          <p:cNvGraphicFramePr>
            <a:graphicFrameLocks noGrp="1"/>
          </p:cNvGraphicFramePr>
          <p:nvPr>
            <p:ph idx="1"/>
            <p:extLst>
              <p:ext uri="{D42A27DB-BD31-4B8C-83A1-F6EECF244321}">
                <p14:modId xmlns:p14="http://schemas.microsoft.com/office/powerpoint/2010/main" val="1263565361"/>
              </p:ext>
            </p:extLst>
          </p:nvPr>
        </p:nvGraphicFramePr>
        <p:xfrm>
          <a:off x="4465049" y="2367093"/>
          <a:ext cx="5322764" cy="217691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289906350"/>
      </p:ext>
    </p:extLst>
  </p:cSld>
  <p:clrMapOvr>
    <a:masterClrMapping/>
  </p:clrMapOvr>
</p:sld>
</file>

<file path=ppt/theme/theme1.xml><?xml version="1.0" encoding="utf-8"?>
<a:theme xmlns:a="http://schemas.openxmlformats.org/drawingml/2006/main" name="Kapljica">
  <a:themeElements>
    <a:clrScheme name="Kapljica">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Kapljica">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pljica">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docProps/app.xml><?xml version="1.0" encoding="utf-8"?>
<Properties xmlns="http://schemas.openxmlformats.org/officeDocument/2006/extended-properties" xmlns:vt="http://schemas.openxmlformats.org/officeDocument/2006/docPropsVTypes">
  <Template>TM04033925[[fn=Kapljica]]</Template>
  <TotalTime>66</TotalTime>
  <Words>234</Words>
  <Application>Microsoft Office PowerPoint</Application>
  <PresentationFormat>Široki zaslon</PresentationFormat>
  <Paragraphs>43</Paragraphs>
  <Slides>12</Slides>
  <Notes>0</Notes>
  <HiddenSlides>0</HiddenSlides>
  <MMClips>0</MMClips>
  <ScaleCrop>false</ScaleCrop>
  <HeadingPairs>
    <vt:vector size="6" baseType="variant">
      <vt:variant>
        <vt:lpstr>Korišteni fontovi</vt:lpstr>
      </vt:variant>
      <vt:variant>
        <vt:i4>3</vt:i4>
      </vt:variant>
      <vt:variant>
        <vt:lpstr>Tema</vt:lpstr>
      </vt:variant>
      <vt:variant>
        <vt:i4>1</vt:i4>
      </vt:variant>
      <vt:variant>
        <vt:lpstr>Naslovi slajdova</vt:lpstr>
      </vt:variant>
      <vt:variant>
        <vt:i4>12</vt:i4>
      </vt:variant>
    </vt:vector>
  </HeadingPairs>
  <TitlesOfParts>
    <vt:vector size="16" baseType="lpstr">
      <vt:lpstr>Arial</vt:lpstr>
      <vt:lpstr>Calibri</vt:lpstr>
      <vt:lpstr>Tw Cen MT</vt:lpstr>
      <vt:lpstr>Kapljica</vt:lpstr>
      <vt:lpstr>SVRHA POSLOVNOG PLANIRANJA</vt:lpstr>
      <vt:lpstr>Razmislimo</vt:lpstr>
      <vt:lpstr>Razmislimo</vt:lpstr>
      <vt:lpstr>Razmislimo</vt:lpstr>
      <vt:lpstr>PowerPoint prezentacija</vt:lpstr>
      <vt:lpstr>PLANIRANJE</vt:lpstr>
      <vt:lpstr>PLANIRANJE</vt:lpstr>
      <vt:lpstr>PowerPoint prezentacija</vt:lpstr>
      <vt:lpstr>Osnovna SVRHA PLANIRANJA</vt:lpstr>
      <vt:lpstr>ostale SVRHe PLANIRANJA</vt:lpstr>
      <vt:lpstr>VJEŽBA</vt:lpstr>
      <vt:lpstr>PowerPoint prezentacija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Korisnik</dc:creator>
  <cp:lastModifiedBy>Marina Juriša</cp:lastModifiedBy>
  <cp:revision>9</cp:revision>
  <dcterms:created xsi:type="dcterms:W3CDTF">2021-09-29T07:00:00Z</dcterms:created>
  <dcterms:modified xsi:type="dcterms:W3CDTF">2026-06-10T07:43:32Z</dcterms:modified>
</cp:coreProperties>
</file>